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728A6-B886-43A7-8542-DBA2AF29492E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72962-B774-4905-A358-79FE2302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646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490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905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2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640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903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11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243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377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5133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54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157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064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590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20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012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525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282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832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0292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652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239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17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0762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616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588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074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111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7127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44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614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6381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05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6160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119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1365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9623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432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5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145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08575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4990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8059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96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64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29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0201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388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7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9869" y="142026"/>
            <a:ext cx="8084261" cy="103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784" y="1654070"/>
            <a:ext cx="8266430" cy="3126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dvice.files.wordpress.com/2011/08/leed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hyperlink" Target="http://www.csigc.com/images/LEED%20Projects/DSC_0056.j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omni-construction.com/data1/images/mixedusebuilding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5954" y="2982872"/>
            <a:ext cx="7310120" cy="2552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5510">
              <a:lnSpc>
                <a:spcPct val="100000"/>
              </a:lnSpc>
            </a:pPr>
            <a:r>
              <a:rPr sz="3000" b="1" spc="30" dirty="0">
                <a:solidFill>
                  <a:srgbClr val="313131"/>
                </a:solidFill>
                <a:latin typeface="Tahoma"/>
                <a:cs typeface="Tahoma"/>
              </a:rPr>
              <a:t>Je</a:t>
            </a:r>
            <a:r>
              <a:rPr sz="3000" b="1" spc="35" dirty="0">
                <a:solidFill>
                  <a:srgbClr val="313131"/>
                </a:solidFill>
                <a:latin typeface="Tahoma"/>
                <a:cs typeface="Tahoma"/>
              </a:rPr>
              <a:t>f</a:t>
            </a:r>
            <a:r>
              <a:rPr sz="3000" b="1" spc="70" dirty="0">
                <a:solidFill>
                  <a:srgbClr val="313131"/>
                </a:solidFill>
                <a:latin typeface="Tahoma"/>
                <a:cs typeface="Tahoma"/>
              </a:rPr>
              <a:t>frey</a:t>
            </a:r>
            <a:r>
              <a:rPr sz="3000" b="1" spc="11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000" b="1" spc="40" dirty="0">
                <a:solidFill>
                  <a:srgbClr val="313131"/>
                </a:solidFill>
                <a:latin typeface="Tahoma"/>
                <a:cs typeface="Tahoma"/>
              </a:rPr>
              <a:t>F</a:t>
            </a:r>
            <a:r>
              <a:rPr sz="3000" b="1" spc="65" dirty="0">
                <a:solidFill>
                  <a:srgbClr val="313131"/>
                </a:solidFill>
                <a:latin typeface="Tahoma"/>
                <a:cs typeface="Tahoma"/>
              </a:rPr>
              <a:t>ea</a:t>
            </a:r>
            <a:r>
              <a:rPr sz="3000" b="1" spc="35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000" b="1" spc="105" dirty="0">
                <a:solidFill>
                  <a:srgbClr val="313131"/>
                </a:solidFill>
                <a:latin typeface="Tahoma"/>
                <a:cs typeface="Tahoma"/>
              </a:rPr>
              <a:t>he</a:t>
            </a:r>
            <a:r>
              <a:rPr sz="3000" b="1" spc="65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3000" b="1" spc="60" dirty="0">
                <a:solidFill>
                  <a:srgbClr val="313131"/>
                </a:solidFill>
                <a:latin typeface="Tahoma"/>
                <a:cs typeface="Tahoma"/>
              </a:rPr>
              <a:t>s</a:t>
            </a:r>
            <a:r>
              <a:rPr sz="3000" b="1" spc="20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000" b="1" spc="105" dirty="0">
                <a:solidFill>
                  <a:srgbClr val="313131"/>
                </a:solidFill>
                <a:latin typeface="Tahoma"/>
                <a:cs typeface="Tahoma"/>
              </a:rPr>
              <a:t>one</a:t>
            </a:r>
            <a:r>
              <a:rPr sz="3000" b="1" spc="55" dirty="0">
                <a:solidFill>
                  <a:srgbClr val="313131"/>
                </a:solidFill>
                <a:latin typeface="Tahoma"/>
                <a:cs typeface="Tahoma"/>
              </a:rPr>
              <a:t>,</a:t>
            </a:r>
            <a:r>
              <a:rPr sz="3000" b="1" spc="14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000" b="1" spc="80" dirty="0">
                <a:solidFill>
                  <a:srgbClr val="313131"/>
                </a:solidFill>
                <a:latin typeface="Tahoma"/>
                <a:cs typeface="Tahoma"/>
              </a:rPr>
              <a:t>Ph.</a:t>
            </a:r>
            <a:r>
              <a:rPr sz="3000" b="1" spc="40" dirty="0">
                <a:solidFill>
                  <a:srgbClr val="313131"/>
                </a:solidFill>
                <a:latin typeface="Tahoma"/>
                <a:cs typeface="Tahoma"/>
              </a:rPr>
              <a:t>D</a:t>
            </a:r>
            <a:r>
              <a:rPr sz="3000" b="1" spc="100" dirty="0">
                <a:solidFill>
                  <a:srgbClr val="313131"/>
                </a:solidFill>
                <a:latin typeface="Tahoma"/>
                <a:cs typeface="Tahoma"/>
              </a:rPr>
              <a:t>.</a:t>
            </a:r>
            <a:endParaRPr sz="3000">
              <a:latin typeface="Tahoma"/>
              <a:cs typeface="Tahoma"/>
            </a:endParaRPr>
          </a:p>
          <a:p>
            <a:pPr marL="12700" marR="5080" indent="857885">
              <a:lnSpc>
                <a:spcPct val="116700"/>
              </a:lnSpc>
              <a:tabLst>
                <a:tab pos="2830830" algn="l"/>
              </a:tabLst>
            </a:pPr>
            <a:r>
              <a:rPr sz="3000" b="1" spc="55" dirty="0">
                <a:solidFill>
                  <a:srgbClr val="313131"/>
                </a:solidFill>
                <a:latin typeface="Tahoma"/>
                <a:cs typeface="Tahoma"/>
              </a:rPr>
              <a:t>Direc</a:t>
            </a:r>
            <a:r>
              <a:rPr sz="3000" b="1" spc="30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000" b="1" spc="85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000" b="1" spc="-330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3000" b="1" spc="90" dirty="0">
                <a:solidFill>
                  <a:srgbClr val="313131"/>
                </a:solidFill>
                <a:latin typeface="Tahoma"/>
                <a:cs typeface="Tahoma"/>
              </a:rPr>
              <a:t>,</a:t>
            </a:r>
            <a:r>
              <a:rPr sz="3000" b="1" dirty="0">
                <a:solidFill>
                  <a:srgbClr val="313131"/>
                </a:solidFill>
                <a:latin typeface="Tahoma"/>
                <a:cs typeface="Tahoma"/>
              </a:rPr>
              <a:t>	</a:t>
            </a:r>
            <a:r>
              <a:rPr sz="3000" b="1" spc="-185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000" b="1" spc="85" dirty="0">
                <a:solidFill>
                  <a:srgbClr val="313131"/>
                </a:solidFill>
                <a:latin typeface="Tahoma"/>
                <a:cs typeface="Tahoma"/>
              </a:rPr>
              <a:t>emple</a:t>
            </a:r>
            <a:r>
              <a:rPr sz="3000" b="1" spc="12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000" b="1" spc="80" dirty="0">
                <a:solidFill>
                  <a:srgbClr val="313131"/>
                </a:solidFill>
                <a:latin typeface="Tahoma"/>
                <a:cs typeface="Tahoma"/>
              </a:rPr>
              <a:t>Uni</a:t>
            </a:r>
            <a:r>
              <a:rPr sz="3000" b="1" spc="50" dirty="0">
                <a:solidFill>
                  <a:srgbClr val="313131"/>
                </a:solidFill>
                <a:latin typeface="Tahoma"/>
                <a:cs typeface="Tahoma"/>
              </a:rPr>
              <a:t>v</a:t>
            </a:r>
            <a:r>
              <a:rPr sz="3000" b="1" spc="85" dirty="0">
                <a:solidFill>
                  <a:srgbClr val="313131"/>
                </a:solidFill>
                <a:latin typeface="Tahoma"/>
                <a:cs typeface="Tahoma"/>
              </a:rPr>
              <a:t>er</a:t>
            </a:r>
            <a:r>
              <a:rPr sz="3000" b="1" spc="75" dirty="0">
                <a:solidFill>
                  <a:srgbClr val="313131"/>
                </a:solidFill>
                <a:latin typeface="Tahoma"/>
                <a:cs typeface="Tahoma"/>
              </a:rPr>
              <a:t>s</a:t>
            </a:r>
            <a:r>
              <a:rPr sz="3000" b="1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3000" b="1" spc="-15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000" b="1" spc="85" dirty="0">
                <a:solidFill>
                  <a:srgbClr val="313131"/>
                </a:solidFill>
                <a:latin typeface="Tahoma"/>
                <a:cs typeface="Tahoma"/>
              </a:rPr>
              <a:t>y</a:t>
            </a:r>
            <a:r>
              <a:rPr sz="3000" b="1" spc="4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000" b="1" spc="75" dirty="0">
                <a:solidFill>
                  <a:srgbClr val="313131"/>
                </a:solidFill>
                <a:latin typeface="Tahoma"/>
                <a:cs typeface="Tahoma"/>
              </a:rPr>
              <a:t>Cen</a:t>
            </a:r>
            <a:r>
              <a:rPr sz="3000" b="1" spc="30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000" b="1" spc="100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3000" b="1" spc="75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3000" b="1" spc="114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000" b="1" spc="-10" dirty="0">
                <a:solidFill>
                  <a:srgbClr val="313131"/>
                </a:solidFill>
                <a:latin typeface="Tahoma"/>
                <a:cs typeface="Tahoma"/>
              </a:rPr>
              <a:t>f</a:t>
            </a:r>
            <a:r>
              <a:rPr sz="3000" b="1" spc="105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000" b="1" spc="75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3000" b="1" spc="12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000" b="1" spc="75" dirty="0">
                <a:solidFill>
                  <a:srgbClr val="313131"/>
                </a:solidFill>
                <a:latin typeface="Tahoma"/>
                <a:cs typeface="Tahoma"/>
              </a:rPr>
              <a:t>Susta</a:t>
            </a:r>
            <a:r>
              <a:rPr sz="3000" b="1" spc="50" dirty="0">
                <a:solidFill>
                  <a:srgbClr val="313131"/>
                </a:solidFill>
                <a:latin typeface="Tahoma"/>
                <a:cs typeface="Tahoma"/>
              </a:rPr>
              <a:t>in</a:t>
            </a:r>
            <a:r>
              <a:rPr sz="3000" b="1" spc="60" dirty="0">
                <a:solidFill>
                  <a:srgbClr val="313131"/>
                </a:solidFill>
                <a:latin typeface="Tahoma"/>
                <a:cs typeface="Tahoma"/>
              </a:rPr>
              <a:t>a</a:t>
            </a:r>
            <a:r>
              <a:rPr sz="3000" b="1" spc="55" dirty="0">
                <a:solidFill>
                  <a:srgbClr val="313131"/>
                </a:solidFill>
                <a:latin typeface="Tahoma"/>
                <a:cs typeface="Tahoma"/>
              </a:rPr>
              <a:t>b</a:t>
            </a:r>
            <a:r>
              <a:rPr sz="3000" b="1" spc="15" dirty="0">
                <a:solidFill>
                  <a:srgbClr val="313131"/>
                </a:solidFill>
                <a:latin typeface="Tahoma"/>
                <a:cs typeface="Tahoma"/>
              </a:rPr>
              <a:t>l</a:t>
            </a:r>
            <a:r>
              <a:rPr sz="3000" b="1" spc="70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3000" b="1" spc="13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000" b="1" spc="90" dirty="0">
                <a:solidFill>
                  <a:srgbClr val="313131"/>
                </a:solidFill>
                <a:latin typeface="Tahoma"/>
                <a:cs typeface="Tahoma"/>
              </a:rPr>
              <a:t>Communities</a:t>
            </a:r>
            <a:endParaRPr sz="3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500" spc="-100" dirty="0">
                <a:solidFill>
                  <a:srgbClr val="313131"/>
                </a:solidFill>
                <a:latin typeface="Verdana"/>
                <a:cs typeface="Verdana"/>
              </a:rPr>
              <a:t>F</a:t>
            </a:r>
            <a:r>
              <a:rPr sz="3500" spc="-70" dirty="0">
                <a:solidFill>
                  <a:srgbClr val="313131"/>
                </a:solidFill>
                <a:latin typeface="Verdana"/>
                <a:cs typeface="Verdana"/>
              </a:rPr>
              <a:t>e</a:t>
            </a:r>
            <a:r>
              <a:rPr sz="3500" spc="-65" dirty="0">
                <a:solidFill>
                  <a:srgbClr val="313131"/>
                </a:solidFill>
                <a:latin typeface="Verdana"/>
                <a:cs typeface="Verdana"/>
              </a:rPr>
              <a:t>b</a:t>
            </a:r>
            <a:r>
              <a:rPr sz="3500" spc="-50" dirty="0">
                <a:solidFill>
                  <a:srgbClr val="313131"/>
                </a:solidFill>
                <a:latin typeface="Verdana"/>
                <a:cs typeface="Verdana"/>
              </a:rPr>
              <a:t>r</a:t>
            </a:r>
            <a:r>
              <a:rPr sz="3500" spc="-65" dirty="0">
                <a:solidFill>
                  <a:srgbClr val="313131"/>
                </a:solidFill>
                <a:latin typeface="Verdana"/>
                <a:cs typeface="Verdana"/>
              </a:rPr>
              <a:t>u</a:t>
            </a:r>
            <a:r>
              <a:rPr sz="3500" spc="-90" dirty="0">
                <a:solidFill>
                  <a:srgbClr val="313131"/>
                </a:solidFill>
                <a:latin typeface="Verdana"/>
                <a:cs typeface="Verdana"/>
              </a:rPr>
              <a:t>a</a:t>
            </a:r>
            <a:r>
              <a:rPr sz="3500" spc="-15" dirty="0">
                <a:solidFill>
                  <a:srgbClr val="313131"/>
                </a:solidFill>
                <a:latin typeface="Verdana"/>
                <a:cs typeface="Verdana"/>
              </a:rPr>
              <a:t>r</a:t>
            </a:r>
            <a:r>
              <a:rPr sz="3500" spc="-105" dirty="0">
                <a:solidFill>
                  <a:srgbClr val="313131"/>
                </a:solidFill>
                <a:latin typeface="Verdana"/>
                <a:cs typeface="Verdana"/>
              </a:rPr>
              <a:t>y</a:t>
            </a:r>
            <a:r>
              <a:rPr sz="3500" spc="-85" dirty="0">
                <a:solidFill>
                  <a:srgbClr val="313131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313131"/>
                </a:solidFill>
                <a:latin typeface="Verdana"/>
                <a:cs typeface="Verdana"/>
              </a:rPr>
              <a:t>25</a:t>
            </a:r>
            <a:r>
              <a:rPr sz="3500" spc="-40" dirty="0">
                <a:solidFill>
                  <a:srgbClr val="313131"/>
                </a:solidFill>
                <a:latin typeface="Verdana"/>
                <a:cs typeface="Verdana"/>
              </a:rPr>
              <a:t>,</a:t>
            </a:r>
            <a:r>
              <a:rPr sz="3500" spc="-45" dirty="0">
                <a:solidFill>
                  <a:srgbClr val="313131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313131"/>
                </a:solidFill>
                <a:latin typeface="Verdana"/>
                <a:cs typeface="Verdana"/>
              </a:rPr>
              <a:t>2015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09600"/>
            <a:ext cx="9144000" cy="1470660"/>
          </a:xfrm>
          <a:custGeom>
            <a:avLst/>
            <a:gdLst/>
            <a:ahLst/>
            <a:cxnLst/>
            <a:rect l="l" t="t" r="r" b="b"/>
            <a:pathLst>
              <a:path w="9144000" h="1470660">
                <a:moveTo>
                  <a:pt x="0" y="1470660"/>
                </a:moveTo>
                <a:lnTo>
                  <a:pt x="9144000" y="1470660"/>
                </a:lnTo>
                <a:lnTo>
                  <a:pt x="9144000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solidFill>
            <a:srgbClr val="8EC1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693" y="824377"/>
            <a:ext cx="8819515" cy="1031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600" b="1" spc="90" dirty="0">
                <a:solidFill>
                  <a:srgbClr val="404040"/>
                </a:solidFill>
                <a:latin typeface="Tahoma"/>
                <a:cs typeface="Tahoma"/>
              </a:rPr>
              <a:t>Sustainab</a:t>
            </a:r>
            <a:r>
              <a:rPr sz="3600" b="1" spc="70" dirty="0">
                <a:solidFill>
                  <a:srgbClr val="404040"/>
                </a:solidFill>
                <a:latin typeface="Tahoma"/>
                <a:cs typeface="Tahoma"/>
              </a:rPr>
              <a:t>l</a:t>
            </a:r>
            <a:r>
              <a:rPr sz="3600" b="1" spc="85" dirty="0">
                <a:solidFill>
                  <a:srgbClr val="404040"/>
                </a:solidFill>
                <a:latin typeface="Tahoma"/>
                <a:cs typeface="Tahoma"/>
              </a:rPr>
              <a:t>e</a:t>
            </a:r>
            <a:r>
              <a:rPr sz="3600" b="1" spc="1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3600" b="1" spc="90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3600" b="1" spc="50" dirty="0">
                <a:solidFill>
                  <a:srgbClr val="404040"/>
                </a:solidFill>
                <a:latin typeface="Tahoma"/>
                <a:cs typeface="Tahoma"/>
              </a:rPr>
              <a:t>v</a:t>
            </a:r>
            <a:r>
              <a:rPr sz="3600" b="1" spc="65" dirty="0">
                <a:solidFill>
                  <a:srgbClr val="404040"/>
                </a:solidFill>
                <a:latin typeface="Tahoma"/>
                <a:cs typeface="Tahoma"/>
              </a:rPr>
              <a:t>elo</a:t>
            </a:r>
            <a:r>
              <a:rPr sz="3600" b="1" spc="100" dirty="0">
                <a:solidFill>
                  <a:srgbClr val="404040"/>
                </a:solidFill>
                <a:latin typeface="Tahoma"/>
                <a:cs typeface="Tahoma"/>
              </a:rPr>
              <a:t>p</a:t>
            </a:r>
            <a:r>
              <a:rPr sz="3600" b="1" spc="125" dirty="0">
                <a:solidFill>
                  <a:srgbClr val="404040"/>
                </a:solidFill>
                <a:latin typeface="Tahoma"/>
                <a:cs typeface="Tahoma"/>
              </a:rPr>
              <a:t>men</a:t>
            </a:r>
            <a:r>
              <a:rPr sz="3600" b="1" spc="70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3600" b="1" spc="1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3600" b="1" spc="85" dirty="0">
                <a:solidFill>
                  <a:srgbClr val="404040"/>
                </a:solidFill>
                <a:latin typeface="Tahoma"/>
                <a:cs typeface="Tahoma"/>
              </a:rPr>
              <a:t>St</a:t>
            </a:r>
            <a:r>
              <a:rPr sz="3600" b="1" spc="25" dirty="0">
                <a:solidFill>
                  <a:srgbClr val="404040"/>
                </a:solidFill>
                <a:latin typeface="Tahoma"/>
                <a:cs typeface="Tahoma"/>
              </a:rPr>
              <a:t>r</a:t>
            </a:r>
            <a:r>
              <a:rPr sz="3600" b="1" spc="75" dirty="0">
                <a:solidFill>
                  <a:srgbClr val="404040"/>
                </a:solidFill>
                <a:latin typeface="Tahoma"/>
                <a:cs typeface="Tahoma"/>
              </a:rPr>
              <a:t>ategies</a:t>
            </a:r>
            <a:endParaRPr sz="3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3600" b="1" spc="65" dirty="0">
                <a:solidFill>
                  <a:srgbClr val="404040"/>
                </a:solidFill>
                <a:latin typeface="Tahoma"/>
                <a:cs typeface="Tahoma"/>
              </a:rPr>
              <a:t>Whitpa</a:t>
            </a:r>
            <a:r>
              <a:rPr sz="3600" b="1" spc="35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3600" b="1" spc="135" dirty="0">
                <a:solidFill>
                  <a:srgbClr val="404040"/>
                </a:solidFill>
                <a:latin typeface="Tahoma"/>
                <a:cs typeface="Tahoma"/>
              </a:rPr>
              <a:t>n</a:t>
            </a:r>
            <a:r>
              <a:rPr sz="3600" b="1" spc="1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3600" b="1" spc="-215" dirty="0">
                <a:solidFill>
                  <a:srgbClr val="404040"/>
                </a:solidFill>
                <a:latin typeface="Tahoma"/>
                <a:cs typeface="Tahoma"/>
              </a:rPr>
              <a:t>T</a:t>
            </a:r>
            <a:r>
              <a:rPr sz="3600" b="1" spc="80" dirty="0">
                <a:solidFill>
                  <a:srgbClr val="404040"/>
                </a:solidFill>
                <a:latin typeface="Tahoma"/>
                <a:cs typeface="Tahoma"/>
              </a:rPr>
              <a:t>ownship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59" y="0"/>
            <a:ext cx="7865364" cy="832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3035" y="431291"/>
            <a:ext cx="2526791" cy="917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2064" y="431291"/>
            <a:ext cx="2767584" cy="91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300" spc="75" dirty="0"/>
              <a:t>Existin</a:t>
            </a:r>
            <a:r>
              <a:rPr sz="3300" spc="100" dirty="0"/>
              <a:t>g</a:t>
            </a:r>
            <a:r>
              <a:rPr sz="3300" spc="120" dirty="0"/>
              <a:t> </a:t>
            </a:r>
            <a:r>
              <a:rPr sz="3300" spc="85" dirty="0"/>
              <a:t>Susta</a:t>
            </a:r>
            <a:r>
              <a:rPr sz="3300" spc="60" dirty="0"/>
              <a:t>inabl</a:t>
            </a:r>
            <a:r>
              <a:rPr sz="3300" spc="75" dirty="0"/>
              <a:t>e</a:t>
            </a:r>
            <a:r>
              <a:rPr sz="3300" spc="160" dirty="0"/>
              <a:t> </a:t>
            </a:r>
            <a:r>
              <a:rPr sz="3300" spc="70" dirty="0"/>
              <a:t>P</a:t>
            </a:r>
            <a:r>
              <a:rPr sz="3300" spc="55" dirty="0"/>
              <a:t>r</a:t>
            </a:r>
            <a:r>
              <a:rPr sz="3300" spc="75" dirty="0"/>
              <a:t>a</a:t>
            </a:r>
            <a:r>
              <a:rPr sz="3300" spc="55" dirty="0"/>
              <a:t>c</a:t>
            </a:r>
            <a:r>
              <a:rPr sz="3300" spc="60" dirty="0"/>
              <a:t>tices</a:t>
            </a:r>
            <a:r>
              <a:rPr sz="3300" spc="110" dirty="0"/>
              <a:t> </a:t>
            </a:r>
            <a:r>
              <a:rPr sz="3300" spc="55" dirty="0"/>
              <a:t>in</a:t>
            </a:r>
            <a:endParaRPr sz="3300"/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300" spc="75" dirty="0"/>
              <a:t>Whitpain</a:t>
            </a:r>
            <a:r>
              <a:rPr sz="3300" spc="140" dirty="0"/>
              <a:t> </a:t>
            </a:r>
            <a:r>
              <a:rPr sz="3300" spc="-190" dirty="0"/>
              <a:t>T</a:t>
            </a:r>
            <a:r>
              <a:rPr sz="3300" spc="70" dirty="0"/>
              <a:t>ownship</a:t>
            </a:r>
            <a:endParaRPr sz="3300"/>
          </a:p>
        </p:txBody>
      </p:sp>
      <p:sp>
        <p:nvSpPr>
          <p:cNvPr id="6" name="object 6"/>
          <p:cNvSpPr txBox="1"/>
          <p:nvPr/>
        </p:nvSpPr>
        <p:spPr>
          <a:xfrm>
            <a:off x="417068" y="1205745"/>
            <a:ext cx="4603115" cy="422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marR="384175" indent="-256540">
              <a:lnSpc>
                <a:spcPts val="2700"/>
              </a:lnSpc>
              <a:tabLst>
                <a:tab pos="268605" algn="l"/>
              </a:tabLst>
            </a:pPr>
            <a:r>
              <a:rPr sz="1700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700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500" spc="90" dirty="0">
                <a:latin typeface="Lucida Sans Unicode"/>
                <a:cs typeface="Lucida Sans Unicode"/>
              </a:rPr>
              <a:t>S</a:t>
            </a:r>
            <a:r>
              <a:rPr sz="2500" spc="110" dirty="0">
                <a:latin typeface="Lucida Sans Unicode"/>
                <a:cs typeface="Lucida Sans Unicode"/>
              </a:rPr>
              <a:t>h</a:t>
            </a:r>
            <a:r>
              <a:rPr sz="2500" dirty="0">
                <a:latin typeface="Lucida Sans Unicode"/>
                <a:cs typeface="Lucida Sans Unicode"/>
              </a:rPr>
              <a:t>a</a:t>
            </a:r>
            <a:r>
              <a:rPr sz="2500" spc="10" dirty="0">
                <a:latin typeface="Lucida Sans Unicode"/>
                <a:cs typeface="Lucida Sans Unicode"/>
              </a:rPr>
              <a:t>d</a:t>
            </a:r>
            <a:r>
              <a:rPr sz="2500" spc="40" dirty="0">
                <a:latin typeface="Lucida Sans Unicode"/>
                <a:cs typeface="Lucida Sans Unicode"/>
              </a:rPr>
              <a:t>e</a:t>
            </a:r>
            <a:r>
              <a:rPr sz="2500" spc="55" dirty="0">
                <a:latin typeface="Lucida Sans Unicode"/>
                <a:cs typeface="Lucida Sans Unicode"/>
              </a:rPr>
              <a:t> </a:t>
            </a:r>
            <a:r>
              <a:rPr sz="2500" spc="-235" dirty="0">
                <a:latin typeface="Lucida Sans Unicode"/>
                <a:cs typeface="Lucida Sans Unicode"/>
              </a:rPr>
              <a:t>T</a:t>
            </a:r>
            <a:r>
              <a:rPr sz="2500" spc="25" dirty="0">
                <a:latin typeface="Lucida Sans Unicode"/>
                <a:cs typeface="Lucida Sans Unicode"/>
              </a:rPr>
              <a:t>ree</a:t>
            </a:r>
            <a:r>
              <a:rPr sz="2500" spc="65" dirty="0">
                <a:latin typeface="Lucida Sans Unicode"/>
                <a:cs typeface="Lucida Sans Unicode"/>
              </a:rPr>
              <a:t> </a:t>
            </a:r>
            <a:r>
              <a:rPr sz="2500" spc="-70" dirty="0">
                <a:latin typeface="Lucida Sans Unicode"/>
                <a:cs typeface="Lucida Sans Unicode"/>
              </a:rPr>
              <a:t>C</a:t>
            </a:r>
            <a:r>
              <a:rPr sz="2500" spc="-55" dirty="0">
                <a:latin typeface="Lucida Sans Unicode"/>
                <a:cs typeface="Lucida Sans Unicode"/>
              </a:rPr>
              <a:t>o</a:t>
            </a:r>
            <a:r>
              <a:rPr sz="2500" spc="50" dirty="0">
                <a:latin typeface="Lucida Sans Unicode"/>
                <a:cs typeface="Lucida Sans Unicode"/>
              </a:rPr>
              <a:t>mm</a:t>
            </a:r>
            <a:r>
              <a:rPr sz="2500" spc="-50" dirty="0">
                <a:latin typeface="Lucida Sans Unicode"/>
                <a:cs typeface="Lucida Sans Unicode"/>
              </a:rPr>
              <a:t>is</a:t>
            </a:r>
            <a:r>
              <a:rPr sz="2500" spc="-55" dirty="0">
                <a:latin typeface="Lucida Sans Unicode"/>
                <a:cs typeface="Lucida Sans Unicode"/>
              </a:rPr>
              <a:t>si</a:t>
            </a:r>
            <a:r>
              <a:rPr sz="2500" spc="-105" dirty="0">
                <a:latin typeface="Lucida Sans Unicode"/>
                <a:cs typeface="Lucida Sans Unicode"/>
              </a:rPr>
              <a:t>o</a:t>
            </a:r>
            <a:r>
              <a:rPr sz="2500" spc="-60" dirty="0">
                <a:latin typeface="Lucida Sans Unicode"/>
                <a:cs typeface="Lucida Sans Unicode"/>
              </a:rPr>
              <a:t>n</a:t>
            </a:r>
            <a:r>
              <a:rPr sz="2500" spc="-245" dirty="0">
                <a:latin typeface="Lucida Sans Unicode"/>
                <a:cs typeface="Lucida Sans Unicode"/>
              </a:rPr>
              <a:t>’</a:t>
            </a:r>
            <a:r>
              <a:rPr sz="2500" spc="-40" dirty="0">
                <a:latin typeface="Lucida Sans Unicode"/>
                <a:cs typeface="Lucida Sans Unicode"/>
              </a:rPr>
              <a:t>s</a:t>
            </a:r>
            <a:r>
              <a:rPr sz="2500" spc="-25" dirty="0">
                <a:latin typeface="Lucida Sans Unicode"/>
                <a:cs typeface="Lucida Sans Unicode"/>
              </a:rPr>
              <a:t> </a:t>
            </a:r>
            <a:r>
              <a:rPr sz="2500" spc="-35" dirty="0">
                <a:latin typeface="Verdana"/>
                <a:cs typeface="Verdana"/>
              </a:rPr>
              <a:t>A</a:t>
            </a:r>
            <a:r>
              <a:rPr sz="2500" spc="-30" dirty="0">
                <a:latin typeface="Verdana"/>
                <a:cs typeface="Verdana"/>
              </a:rPr>
              <a:t>n</a:t>
            </a:r>
            <a:r>
              <a:rPr sz="2500" spc="-50" dirty="0">
                <a:latin typeface="Verdana"/>
                <a:cs typeface="Verdana"/>
              </a:rPr>
              <a:t>nu</a:t>
            </a:r>
            <a:r>
              <a:rPr sz="2500" spc="-85" dirty="0">
                <a:latin typeface="Verdana"/>
                <a:cs typeface="Verdana"/>
              </a:rPr>
              <a:t>a</a:t>
            </a:r>
            <a:r>
              <a:rPr sz="2500" spc="-35" dirty="0">
                <a:latin typeface="Verdana"/>
                <a:cs typeface="Verdana"/>
              </a:rPr>
              <a:t>l</a:t>
            </a:r>
            <a:r>
              <a:rPr sz="2500" spc="-15" dirty="0">
                <a:latin typeface="Verdana"/>
                <a:cs typeface="Verdana"/>
              </a:rPr>
              <a:t> </a:t>
            </a:r>
            <a:r>
              <a:rPr sz="2500" spc="-200" dirty="0">
                <a:latin typeface="Verdana"/>
                <a:cs typeface="Verdana"/>
              </a:rPr>
              <a:t>T</a:t>
            </a:r>
            <a:r>
              <a:rPr sz="2500" spc="-60" dirty="0">
                <a:latin typeface="Verdana"/>
                <a:cs typeface="Verdana"/>
              </a:rPr>
              <a:t>ree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Gi</a:t>
            </a:r>
            <a:r>
              <a:rPr sz="2500" spc="-110" dirty="0">
                <a:latin typeface="Verdana"/>
                <a:cs typeface="Verdana"/>
              </a:rPr>
              <a:t>v</a:t>
            </a:r>
            <a:r>
              <a:rPr sz="2500" spc="-35" dirty="0">
                <a:latin typeface="Verdana"/>
                <a:cs typeface="Verdana"/>
              </a:rPr>
              <a:t>ea</a:t>
            </a:r>
            <a:r>
              <a:rPr sz="2500" spc="-75" dirty="0">
                <a:latin typeface="Verdana"/>
                <a:cs typeface="Verdana"/>
              </a:rPr>
              <a:t>w</a:t>
            </a:r>
            <a:r>
              <a:rPr sz="2500" spc="-80" dirty="0">
                <a:latin typeface="Verdana"/>
                <a:cs typeface="Verdana"/>
              </a:rPr>
              <a:t>ay</a:t>
            </a:r>
            <a:endParaRPr sz="2500" dirty="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60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100" spc="-45" dirty="0">
                <a:latin typeface="Verdana"/>
                <a:cs typeface="Verdana"/>
              </a:rPr>
              <a:t>30</a:t>
            </a:r>
            <a:r>
              <a:rPr sz="2100" spc="-40" dirty="0">
                <a:latin typeface="Verdana"/>
                <a:cs typeface="Verdana"/>
              </a:rPr>
              <a:t>0</a:t>
            </a:r>
            <a:r>
              <a:rPr sz="2100" spc="-55" dirty="0">
                <a:latin typeface="Verdana"/>
                <a:cs typeface="Verdana"/>
              </a:rPr>
              <a:t> </a:t>
            </a:r>
            <a:r>
              <a:rPr sz="2100" spc="-35" dirty="0">
                <a:latin typeface="Verdana"/>
                <a:cs typeface="Verdana"/>
              </a:rPr>
              <a:t>t</a:t>
            </a:r>
            <a:r>
              <a:rPr sz="2100" spc="-50" dirty="0">
                <a:latin typeface="Verdana"/>
                <a:cs typeface="Verdana"/>
              </a:rPr>
              <a:t>r</a:t>
            </a:r>
            <a:r>
              <a:rPr sz="2100" spc="-55" dirty="0">
                <a:latin typeface="Verdana"/>
                <a:cs typeface="Verdana"/>
              </a:rPr>
              <a:t>ee</a:t>
            </a:r>
            <a:r>
              <a:rPr sz="2100" spc="-45" dirty="0">
                <a:latin typeface="Verdana"/>
                <a:cs typeface="Verdana"/>
              </a:rPr>
              <a:t>s</a:t>
            </a:r>
            <a:r>
              <a:rPr sz="2100" spc="-15" dirty="0">
                <a:latin typeface="Verdana"/>
                <a:cs typeface="Verdana"/>
              </a:rPr>
              <a:t> </a:t>
            </a:r>
            <a:r>
              <a:rPr sz="2100" spc="-60" dirty="0">
                <a:latin typeface="Verdana"/>
                <a:cs typeface="Verdana"/>
              </a:rPr>
              <a:t>d</a:t>
            </a:r>
            <a:r>
              <a:rPr sz="2100" spc="-40" dirty="0">
                <a:latin typeface="Verdana"/>
                <a:cs typeface="Verdana"/>
              </a:rPr>
              <a:t>i</a:t>
            </a:r>
            <a:r>
              <a:rPr sz="2100" spc="-55" dirty="0">
                <a:latin typeface="Verdana"/>
                <a:cs typeface="Verdana"/>
              </a:rPr>
              <a:t>st</a:t>
            </a:r>
            <a:r>
              <a:rPr sz="2100" spc="-50" dirty="0">
                <a:latin typeface="Verdana"/>
                <a:cs typeface="Verdana"/>
              </a:rPr>
              <a:t>r</a:t>
            </a:r>
            <a:r>
              <a:rPr sz="2100" spc="-45" dirty="0">
                <a:latin typeface="Verdana"/>
                <a:cs typeface="Verdana"/>
              </a:rPr>
              <a:t>ib</a:t>
            </a:r>
            <a:r>
              <a:rPr sz="2100" spc="-55" dirty="0">
                <a:latin typeface="Verdana"/>
                <a:cs typeface="Verdana"/>
              </a:rPr>
              <a:t>u</a:t>
            </a:r>
            <a:r>
              <a:rPr sz="2100" spc="-35" dirty="0">
                <a:latin typeface="Verdana"/>
                <a:cs typeface="Verdana"/>
              </a:rPr>
              <a:t>ted</a:t>
            </a:r>
            <a:r>
              <a:rPr sz="2100" spc="10" dirty="0">
                <a:latin typeface="Verdana"/>
                <a:cs typeface="Verdana"/>
              </a:rPr>
              <a:t> </a:t>
            </a:r>
            <a:r>
              <a:rPr sz="2100" spc="-40" dirty="0">
                <a:latin typeface="Verdana"/>
                <a:cs typeface="Verdana"/>
              </a:rPr>
              <a:t>in</a:t>
            </a:r>
            <a:r>
              <a:rPr sz="2100" spc="-35" dirty="0">
                <a:latin typeface="Verdana"/>
                <a:cs typeface="Verdana"/>
              </a:rPr>
              <a:t> 2</a:t>
            </a:r>
            <a:r>
              <a:rPr sz="2100" spc="-45" dirty="0">
                <a:latin typeface="Verdana"/>
                <a:cs typeface="Verdana"/>
              </a:rPr>
              <a:t>014</a:t>
            </a:r>
            <a:endParaRPr sz="2100" dirty="0">
              <a:latin typeface="Verdana"/>
              <a:cs typeface="Verdana"/>
            </a:endParaRPr>
          </a:p>
          <a:p>
            <a:pPr marL="268605" marR="384810" indent="-256540">
              <a:lnSpc>
                <a:spcPts val="2700"/>
              </a:lnSpc>
              <a:spcBef>
                <a:spcPts val="385"/>
              </a:spcBef>
              <a:tabLst>
                <a:tab pos="268605" algn="l"/>
              </a:tabLst>
            </a:pPr>
            <a:r>
              <a:rPr sz="1700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700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Verdana"/>
                <a:cs typeface="Verdana"/>
              </a:rPr>
              <a:t>Wis</a:t>
            </a:r>
            <a:r>
              <a:rPr sz="2500" spc="-30" dirty="0">
                <a:latin typeface="Verdana"/>
                <a:cs typeface="Verdana"/>
              </a:rPr>
              <a:t>s</a:t>
            </a:r>
            <a:r>
              <a:rPr sz="2500" spc="-70" dirty="0">
                <a:latin typeface="Verdana"/>
                <a:cs typeface="Verdana"/>
              </a:rPr>
              <a:t>a</a:t>
            </a:r>
            <a:r>
              <a:rPr sz="2500" spc="-55" dirty="0">
                <a:latin typeface="Verdana"/>
                <a:cs typeface="Verdana"/>
              </a:rPr>
              <a:t>h</a:t>
            </a:r>
            <a:r>
              <a:rPr sz="2500" spc="-60" dirty="0">
                <a:latin typeface="Verdana"/>
                <a:cs typeface="Verdana"/>
              </a:rPr>
              <a:t>ic</a:t>
            </a:r>
            <a:r>
              <a:rPr sz="2500" spc="-114" dirty="0">
                <a:latin typeface="Verdana"/>
                <a:cs typeface="Verdana"/>
              </a:rPr>
              <a:t>k</a:t>
            </a:r>
            <a:r>
              <a:rPr sz="2500" spc="-45" dirty="0">
                <a:latin typeface="Verdana"/>
                <a:cs typeface="Verdana"/>
              </a:rPr>
              <a:t>o</a:t>
            </a:r>
            <a:r>
              <a:rPr sz="2500" spc="-50" dirty="0">
                <a:latin typeface="Verdana"/>
                <a:cs typeface="Verdana"/>
              </a:rPr>
              <a:t>n</a:t>
            </a:r>
            <a:r>
              <a:rPr sz="2500" spc="-15" dirty="0">
                <a:latin typeface="Verdana"/>
                <a:cs typeface="Verdana"/>
              </a:rPr>
              <a:t> </a:t>
            </a:r>
            <a:r>
              <a:rPr sz="2500" spc="-80" dirty="0">
                <a:latin typeface="Verdana"/>
                <a:cs typeface="Verdana"/>
              </a:rPr>
              <a:t>Cree</a:t>
            </a:r>
            <a:r>
              <a:rPr sz="2500" spc="-75" dirty="0">
                <a:latin typeface="Verdana"/>
                <a:cs typeface="Verdana"/>
              </a:rPr>
              <a:t>k</a:t>
            </a:r>
            <a:r>
              <a:rPr sz="2500" spc="-35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clea</a:t>
            </a:r>
            <a:r>
              <a:rPr sz="2500" spc="-60" dirty="0">
                <a:latin typeface="Verdana"/>
                <a:cs typeface="Verdana"/>
              </a:rPr>
              <a:t>n</a:t>
            </a:r>
            <a:r>
              <a:rPr sz="2500" spc="-50" dirty="0">
                <a:latin typeface="Verdana"/>
                <a:cs typeface="Verdana"/>
              </a:rPr>
              <a:t>-</a:t>
            </a:r>
            <a:r>
              <a:rPr sz="2500" spc="-40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up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60" dirty="0">
                <a:latin typeface="Verdana"/>
                <a:cs typeface="Verdana"/>
              </a:rPr>
              <a:t>in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p</a:t>
            </a:r>
            <a:r>
              <a:rPr sz="2500" spc="-70" dirty="0">
                <a:latin typeface="Verdana"/>
                <a:cs typeface="Verdana"/>
              </a:rPr>
              <a:t>a</a:t>
            </a:r>
            <a:r>
              <a:rPr sz="2500" spc="-5" dirty="0">
                <a:latin typeface="Verdana"/>
                <a:cs typeface="Verdana"/>
              </a:rPr>
              <a:t>r</a:t>
            </a:r>
            <a:r>
              <a:rPr sz="2500" spc="-40" dirty="0">
                <a:latin typeface="Verdana"/>
                <a:cs typeface="Verdana"/>
              </a:rPr>
              <a:t>t</a:t>
            </a:r>
            <a:r>
              <a:rPr sz="2500" spc="-60" dirty="0">
                <a:latin typeface="Verdana"/>
                <a:cs typeface="Verdana"/>
              </a:rPr>
              <a:t>ner</a:t>
            </a:r>
            <a:r>
              <a:rPr sz="2500" spc="-50" dirty="0">
                <a:latin typeface="Verdana"/>
                <a:cs typeface="Verdana"/>
              </a:rPr>
              <a:t>sh</a:t>
            </a:r>
            <a:r>
              <a:rPr sz="2500" spc="-60" dirty="0">
                <a:latin typeface="Verdana"/>
                <a:cs typeface="Verdana"/>
              </a:rPr>
              <a:t>ip</a:t>
            </a:r>
            <a:r>
              <a:rPr sz="2500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with</a:t>
            </a:r>
            <a:r>
              <a:rPr sz="2500" spc="-20" dirty="0">
                <a:latin typeface="Verdana"/>
                <a:cs typeface="Verdana"/>
              </a:rPr>
              <a:t> </a:t>
            </a:r>
            <a:r>
              <a:rPr sz="2500" spc="-5" dirty="0">
                <a:latin typeface="Verdana"/>
                <a:cs typeface="Verdana"/>
              </a:rPr>
              <a:t>WV</a:t>
            </a:r>
            <a:r>
              <a:rPr sz="2500" spc="-60" dirty="0">
                <a:latin typeface="Verdana"/>
                <a:cs typeface="Verdana"/>
              </a:rPr>
              <a:t>W</a:t>
            </a:r>
            <a:r>
              <a:rPr sz="2500" spc="-35" dirty="0">
                <a:latin typeface="Verdana"/>
                <a:cs typeface="Verdana"/>
              </a:rPr>
              <a:t>A</a:t>
            </a:r>
            <a:endParaRPr sz="2500" dirty="0">
              <a:latin typeface="Verdana"/>
              <a:cs typeface="Verdana"/>
            </a:endParaRPr>
          </a:p>
          <a:p>
            <a:pPr marL="268605" marR="5080" indent="-256540">
              <a:lnSpc>
                <a:spcPct val="90000"/>
              </a:lnSpc>
              <a:spcBef>
                <a:spcPts val="365"/>
              </a:spcBef>
              <a:tabLst>
                <a:tab pos="268605" algn="l"/>
              </a:tabLst>
            </a:pPr>
            <a:r>
              <a:rPr sz="1700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700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500" spc="-75" dirty="0">
                <a:latin typeface="Verdana"/>
                <a:cs typeface="Verdana"/>
              </a:rPr>
              <a:t>C</a:t>
            </a:r>
            <a:r>
              <a:rPr sz="2500" spc="-60" dirty="0">
                <a:latin typeface="Verdana"/>
                <a:cs typeface="Verdana"/>
              </a:rPr>
              <a:t>o</a:t>
            </a:r>
            <a:r>
              <a:rPr sz="2500" spc="-70" dirty="0">
                <a:latin typeface="Verdana"/>
                <a:cs typeface="Verdana"/>
              </a:rPr>
              <a:t>n</a:t>
            </a:r>
            <a:r>
              <a:rPr sz="2500" spc="-50" dirty="0">
                <a:latin typeface="Verdana"/>
                <a:cs typeface="Verdana"/>
              </a:rPr>
              <a:t>s</a:t>
            </a:r>
            <a:r>
              <a:rPr sz="2500" spc="-65" dirty="0">
                <a:latin typeface="Verdana"/>
                <a:cs typeface="Verdana"/>
              </a:rPr>
              <a:t>e</a:t>
            </a:r>
            <a:r>
              <a:rPr sz="2500" spc="-15" dirty="0">
                <a:latin typeface="Verdana"/>
                <a:cs typeface="Verdana"/>
              </a:rPr>
              <a:t>r</a:t>
            </a:r>
            <a:r>
              <a:rPr sz="2500" spc="-120" dirty="0">
                <a:latin typeface="Verdana"/>
                <a:cs typeface="Verdana"/>
              </a:rPr>
              <a:t>v</a:t>
            </a:r>
            <a:r>
              <a:rPr sz="2500" spc="-70" dirty="0">
                <a:latin typeface="Verdana"/>
                <a:cs typeface="Verdana"/>
              </a:rPr>
              <a:t>at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50" dirty="0">
                <a:latin typeface="Verdana"/>
                <a:cs typeface="Verdana"/>
              </a:rPr>
              <a:t>on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P</a:t>
            </a:r>
            <a:r>
              <a:rPr sz="2500" spc="-70" dirty="0">
                <a:latin typeface="Verdana"/>
                <a:cs typeface="Verdana"/>
              </a:rPr>
              <a:t>r</a:t>
            </a:r>
            <a:r>
              <a:rPr sz="2500" spc="-55" dirty="0">
                <a:latin typeface="Verdana"/>
                <a:cs typeface="Verdana"/>
              </a:rPr>
              <a:t>actices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-</a:t>
            </a:r>
            <a:r>
              <a:rPr sz="2500" spc="-40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co</a:t>
            </a:r>
            <a:r>
              <a:rPr sz="2500" spc="-70" dirty="0">
                <a:latin typeface="Verdana"/>
                <a:cs typeface="Verdana"/>
              </a:rPr>
              <a:t>n</a:t>
            </a:r>
            <a:r>
              <a:rPr sz="2500" spc="-95" dirty="0">
                <a:latin typeface="Verdana"/>
                <a:cs typeface="Verdana"/>
              </a:rPr>
              <a:t>v</a:t>
            </a:r>
            <a:r>
              <a:rPr sz="2500" spc="-65" dirty="0">
                <a:latin typeface="Verdana"/>
                <a:cs typeface="Verdana"/>
              </a:rPr>
              <a:t>e</a:t>
            </a:r>
            <a:r>
              <a:rPr sz="2500" spc="-10" dirty="0">
                <a:latin typeface="Verdana"/>
                <a:cs typeface="Verdana"/>
              </a:rPr>
              <a:t>r</a:t>
            </a:r>
            <a:r>
              <a:rPr sz="2500" spc="-35" dirty="0">
                <a:latin typeface="Verdana"/>
                <a:cs typeface="Verdana"/>
              </a:rPr>
              <a:t>ti</a:t>
            </a:r>
            <a:r>
              <a:rPr sz="2500" spc="-60" dirty="0">
                <a:latin typeface="Verdana"/>
                <a:cs typeface="Verdana"/>
              </a:rPr>
              <a:t>n</a:t>
            </a:r>
            <a:r>
              <a:rPr sz="2500" spc="-50" dirty="0">
                <a:latin typeface="Verdana"/>
                <a:cs typeface="Verdana"/>
              </a:rPr>
              <a:t>g</a:t>
            </a:r>
            <a:r>
              <a:rPr sz="2500" spc="-20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m</a:t>
            </a:r>
            <a:r>
              <a:rPr sz="2500" spc="-45" dirty="0">
                <a:latin typeface="Verdana"/>
                <a:cs typeface="Verdana"/>
              </a:rPr>
              <a:t>o</a:t>
            </a:r>
            <a:r>
              <a:rPr sz="2500" spc="-35" dirty="0">
                <a:latin typeface="Verdana"/>
                <a:cs typeface="Verdana"/>
              </a:rPr>
              <a:t>wed</a:t>
            </a:r>
            <a:r>
              <a:rPr sz="2500" spc="-1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p</a:t>
            </a:r>
            <a:r>
              <a:rPr sz="2500" spc="-70" dirty="0">
                <a:latin typeface="Verdana"/>
                <a:cs typeface="Verdana"/>
              </a:rPr>
              <a:t>a</a:t>
            </a:r>
            <a:r>
              <a:rPr sz="2500" spc="-45" dirty="0">
                <a:latin typeface="Verdana"/>
                <a:cs typeface="Verdana"/>
              </a:rPr>
              <a:t>r</a:t>
            </a:r>
            <a:r>
              <a:rPr sz="2500" spc="-125" dirty="0">
                <a:latin typeface="Verdana"/>
                <a:cs typeface="Verdana"/>
              </a:rPr>
              <a:t>k</a:t>
            </a:r>
            <a:r>
              <a:rPr sz="2500" spc="-50" dirty="0">
                <a:latin typeface="Verdana"/>
                <a:cs typeface="Verdana"/>
              </a:rPr>
              <a:t>l</a:t>
            </a:r>
            <a:r>
              <a:rPr sz="2500" spc="-70" dirty="0">
                <a:latin typeface="Verdana"/>
                <a:cs typeface="Verdana"/>
              </a:rPr>
              <a:t>a</a:t>
            </a:r>
            <a:r>
              <a:rPr sz="2500" spc="-55" dirty="0">
                <a:latin typeface="Verdana"/>
                <a:cs typeface="Verdana"/>
              </a:rPr>
              <a:t>n</a:t>
            </a:r>
            <a:r>
              <a:rPr sz="2500" spc="-50" dirty="0">
                <a:latin typeface="Verdana"/>
                <a:cs typeface="Verdana"/>
              </a:rPr>
              <a:t>d</a:t>
            </a:r>
            <a:r>
              <a:rPr sz="2500" spc="-35" dirty="0">
                <a:latin typeface="Verdana"/>
                <a:cs typeface="Verdana"/>
              </a:rPr>
              <a:t> to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45" dirty="0">
                <a:latin typeface="Verdana"/>
                <a:cs typeface="Verdana"/>
              </a:rPr>
              <a:t>m</a:t>
            </a:r>
            <a:r>
              <a:rPr sz="2500" spc="-65" dirty="0">
                <a:latin typeface="Verdana"/>
                <a:cs typeface="Verdana"/>
              </a:rPr>
              <a:t>e</a:t>
            </a:r>
            <a:r>
              <a:rPr sz="2500" spc="-60" dirty="0">
                <a:latin typeface="Verdana"/>
                <a:cs typeface="Verdana"/>
              </a:rPr>
              <a:t>a</a:t>
            </a:r>
            <a:r>
              <a:rPr sz="2500" spc="-45" dirty="0">
                <a:latin typeface="Verdana"/>
                <a:cs typeface="Verdana"/>
              </a:rPr>
              <a:t>do</a:t>
            </a:r>
            <a:r>
              <a:rPr sz="2500" spc="-20" dirty="0">
                <a:latin typeface="Verdana"/>
                <a:cs typeface="Verdana"/>
              </a:rPr>
              <a:t>ws</a:t>
            </a:r>
            <a:endParaRPr sz="2500" dirty="0">
              <a:latin typeface="Verdana"/>
              <a:cs typeface="Verdana"/>
            </a:endParaRPr>
          </a:p>
          <a:p>
            <a:pPr marL="268605" marR="132080" indent="-256540">
              <a:lnSpc>
                <a:spcPct val="9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sz="1700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700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500" spc="-35" dirty="0">
                <a:latin typeface="Verdana"/>
                <a:cs typeface="Verdana"/>
              </a:rPr>
              <a:t>P</a:t>
            </a:r>
            <a:r>
              <a:rPr sz="2500" spc="-30" dirty="0">
                <a:latin typeface="Verdana"/>
                <a:cs typeface="Verdana"/>
              </a:rPr>
              <a:t>u</a:t>
            </a:r>
            <a:r>
              <a:rPr sz="2500" spc="-45" dirty="0">
                <a:latin typeface="Verdana"/>
                <a:cs typeface="Verdana"/>
              </a:rPr>
              <a:t>b</a:t>
            </a:r>
            <a:r>
              <a:rPr sz="2500" spc="-55" dirty="0">
                <a:latin typeface="Verdana"/>
                <a:cs typeface="Verdana"/>
              </a:rPr>
              <a:t>lic</a:t>
            </a:r>
            <a:r>
              <a:rPr sz="2500" spc="-35" dirty="0">
                <a:latin typeface="Verdana"/>
                <a:cs typeface="Verdana"/>
              </a:rPr>
              <a:t> </a:t>
            </a:r>
            <a:r>
              <a:rPr sz="2500" spc="-75" dirty="0">
                <a:latin typeface="Verdana"/>
                <a:cs typeface="Verdana"/>
              </a:rPr>
              <a:t>O</a:t>
            </a:r>
            <a:r>
              <a:rPr sz="2500" spc="-50" dirty="0">
                <a:latin typeface="Verdana"/>
                <a:cs typeface="Verdana"/>
              </a:rPr>
              <a:t>utre</a:t>
            </a:r>
            <a:r>
              <a:rPr sz="2500" spc="-60" dirty="0">
                <a:latin typeface="Verdana"/>
                <a:cs typeface="Verdana"/>
              </a:rPr>
              <a:t>a</a:t>
            </a:r>
            <a:r>
              <a:rPr sz="2500" spc="-45" dirty="0">
                <a:latin typeface="Verdana"/>
                <a:cs typeface="Verdana"/>
              </a:rPr>
              <a:t>ch</a:t>
            </a:r>
            <a:r>
              <a:rPr sz="2500" spc="-30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-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50" dirty="0">
                <a:latin typeface="Verdana"/>
                <a:cs typeface="Verdana"/>
              </a:rPr>
              <a:t>Boy</a:t>
            </a:r>
            <a:r>
              <a:rPr sz="2500" spc="-30" dirty="0">
                <a:latin typeface="Verdana"/>
                <a:cs typeface="Verdana"/>
              </a:rPr>
              <a:t> </a:t>
            </a:r>
            <a:r>
              <a:rPr sz="2500" spc="-60" dirty="0">
                <a:latin typeface="Verdana"/>
                <a:cs typeface="Verdana"/>
              </a:rPr>
              <a:t>Scout</a:t>
            </a:r>
            <a:r>
              <a:rPr sz="2500" spc="-15" dirty="0">
                <a:latin typeface="Verdana"/>
                <a:cs typeface="Verdana"/>
              </a:rPr>
              <a:t> </a:t>
            </a:r>
            <a:r>
              <a:rPr sz="2500" spc="-65" dirty="0">
                <a:latin typeface="Verdana"/>
                <a:cs typeface="Verdana"/>
              </a:rPr>
              <a:t>Stenciling</a:t>
            </a:r>
            <a:r>
              <a:rPr sz="2500" spc="-20" dirty="0">
                <a:latin typeface="Verdana"/>
                <a:cs typeface="Verdana"/>
              </a:rPr>
              <a:t> </a:t>
            </a:r>
            <a:r>
              <a:rPr sz="2500" spc="-55" dirty="0">
                <a:latin typeface="Verdana"/>
                <a:cs typeface="Verdana"/>
              </a:rPr>
              <a:t>p</a:t>
            </a:r>
            <a:r>
              <a:rPr sz="2500" spc="-35" dirty="0">
                <a:latin typeface="Verdana"/>
                <a:cs typeface="Verdana"/>
              </a:rPr>
              <a:t>r</a:t>
            </a:r>
            <a:r>
              <a:rPr sz="2500" spc="-50" dirty="0">
                <a:latin typeface="Verdana"/>
                <a:cs typeface="Verdana"/>
              </a:rPr>
              <a:t>oject</a:t>
            </a:r>
            <a:r>
              <a:rPr sz="2500" spc="-40" dirty="0">
                <a:latin typeface="Verdana"/>
                <a:cs typeface="Verdana"/>
              </a:rPr>
              <a:t> </a:t>
            </a:r>
            <a:r>
              <a:rPr sz="2500" spc="-70" dirty="0">
                <a:latin typeface="Verdana"/>
                <a:cs typeface="Verdana"/>
              </a:rPr>
              <a:t>a</a:t>
            </a:r>
            <a:r>
              <a:rPr sz="2500" spc="-55" dirty="0">
                <a:latin typeface="Verdana"/>
                <a:cs typeface="Verdana"/>
              </a:rPr>
              <a:t>n</a:t>
            </a:r>
            <a:r>
              <a:rPr sz="2500" spc="-50" dirty="0">
                <a:latin typeface="Verdana"/>
                <a:cs typeface="Verdana"/>
              </a:rPr>
              <a:t>d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55" dirty="0">
                <a:latin typeface="Verdana"/>
                <a:cs typeface="Verdana"/>
              </a:rPr>
              <a:t>R</a:t>
            </a:r>
            <a:r>
              <a:rPr sz="2500" spc="-85" dirty="0">
                <a:latin typeface="Verdana"/>
                <a:cs typeface="Verdana"/>
              </a:rPr>
              <a:t>a</a:t>
            </a:r>
            <a:r>
              <a:rPr sz="2500" spc="-30" dirty="0">
                <a:latin typeface="Verdana"/>
                <a:cs typeface="Verdana"/>
              </a:rPr>
              <a:t>i</a:t>
            </a:r>
            <a:r>
              <a:rPr sz="2500" spc="-50" dirty="0">
                <a:latin typeface="Verdana"/>
                <a:cs typeface="Verdana"/>
              </a:rPr>
              <a:t>n</a:t>
            </a:r>
            <a:r>
              <a:rPr sz="2500" spc="-15" dirty="0">
                <a:latin typeface="Verdana"/>
                <a:cs typeface="Verdana"/>
              </a:rPr>
              <a:t> </a:t>
            </a:r>
            <a:r>
              <a:rPr sz="2500" spc="-55" dirty="0">
                <a:latin typeface="Verdana"/>
                <a:cs typeface="Verdana"/>
              </a:rPr>
              <a:t>B</a:t>
            </a:r>
            <a:r>
              <a:rPr sz="2500" spc="-40" dirty="0">
                <a:latin typeface="Verdana"/>
                <a:cs typeface="Verdana"/>
              </a:rPr>
              <a:t>a</a:t>
            </a:r>
            <a:r>
              <a:rPr sz="2500" spc="-70" dirty="0">
                <a:latin typeface="Verdana"/>
                <a:cs typeface="Verdana"/>
              </a:rPr>
              <a:t>rre</a:t>
            </a:r>
            <a:r>
              <a:rPr sz="2500" spc="-35" dirty="0">
                <a:latin typeface="Verdana"/>
                <a:cs typeface="Verdana"/>
              </a:rPr>
              <a:t>l</a:t>
            </a:r>
            <a:r>
              <a:rPr sz="2500" spc="-15" dirty="0">
                <a:latin typeface="Verdana"/>
                <a:cs typeface="Verdana"/>
              </a:rPr>
              <a:t> </a:t>
            </a:r>
            <a:r>
              <a:rPr sz="2500" spc="-105" dirty="0">
                <a:latin typeface="Verdana"/>
                <a:cs typeface="Verdana"/>
              </a:rPr>
              <a:t>W</a:t>
            </a:r>
            <a:r>
              <a:rPr sz="2500" spc="-45" dirty="0">
                <a:latin typeface="Verdana"/>
                <a:cs typeface="Verdana"/>
              </a:rPr>
              <a:t>o</a:t>
            </a:r>
            <a:r>
              <a:rPr sz="2500" spc="-70" dirty="0">
                <a:latin typeface="Verdana"/>
                <a:cs typeface="Verdana"/>
              </a:rPr>
              <a:t>r</a:t>
            </a:r>
            <a:r>
              <a:rPr sz="2500" spc="-90" dirty="0">
                <a:latin typeface="Verdana"/>
                <a:cs typeface="Verdana"/>
              </a:rPr>
              <a:t>k</a:t>
            </a:r>
            <a:r>
              <a:rPr sz="2500" spc="-60" dirty="0">
                <a:latin typeface="Verdana"/>
                <a:cs typeface="Verdana"/>
              </a:rPr>
              <a:t>sh</a:t>
            </a:r>
            <a:r>
              <a:rPr sz="2500" spc="-45" dirty="0">
                <a:latin typeface="Verdana"/>
                <a:cs typeface="Verdana"/>
              </a:rPr>
              <a:t>op</a:t>
            </a:r>
            <a:r>
              <a:rPr sz="2500" spc="-70" dirty="0">
                <a:latin typeface="Verdana"/>
                <a:cs typeface="Verdana"/>
              </a:rPr>
              <a:t>s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53000" y="1356360"/>
            <a:ext cx="4152900" cy="2225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2600" y="4264152"/>
            <a:ext cx="3153155" cy="23652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7620" y="5486400"/>
            <a:ext cx="1508760" cy="1141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708" y="0"/>
            <a:ext cx="7865364" cy="832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6083" y="431291"/>
            <a:ext cx="2526792" cy="917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5111" y="431291"/>
            <a:ext cx="2767584" cy="91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9365" y="91716"/>
            <a:ext cx="7209790" cy="96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300" b="1" spc="75" dirty="0">
                <a:latin typeface="Tahoma"/>
                <a:cs typeface="Tahoma"/>
              </a:rPr>
              <a:t>Existin</a:t>
            </a:r>
            <a:r>
              <a:rPr sz="3300" b="1" spc="100" dirty="0">
                <a:latin typeface="Tahoma"/>
                <a:cs typeface="Tahoma"/>
              </a:rPr>
              <a:t>g</a:t>
            </a:r>
            <a:r>
              <a:rPr sz="3300" b="1" spc="120" dirty="0">
                <a:latin typeface="Tahoma"/>
                <a:cs typeface="Tahoma"/>
              </a:rPr>
              <a:t> </a:t>
            </a:r>
            <a:r>
              <a:rPr sz="3300" b="1" spc="85" dirty="0">
                <a:latin typeface="Tahoma"/>
                <a:cs typeface="Tahoma"/>
              </a:rPr>
              <a:t>Susta</a:t>
            </a:r>
            <a:r>
              <a:rPr sz="3300" b="1" spc="60" dirty="0">
                <a:latin typeface="Tahoma"/>
                <a:cs typeface="Tahoma"/>
              </a:rPr>
              <a:t>inabl</a:t>
            </a:r>
            <a:r>
              <a:rPr sz="3300" b="1" spc="75" dirty="0">
                <a:latin typeface="Tahoma"/>
                <a:cs typeface="Tahoma"/>
              </a:rPr>
              <a:t>e</a:t>
            </a:r>
            <a:r>
              <a:rPr sz="3300" b="1" spc="160" dirty="0">
                <a:latin typeface="Tahoma"/>
                <a:cs typeface="Tahoma"/>
              </a:rPr>
              <a:t> </a:t>
            </a:r>
            <a:r>
              <a:rPr sz="3300" b="1" spc="70" dirty="0">
                <a:latin typeface="Tahoma"/>
                <a:cs typeface="Tahoma"/>
              </a:rPr>
              <a:t>P</a:t>
            </a:r>
            <a:r>
              <a:rPr sz="3300" b="1" spc="55" dirty="0">
                <a:latin typeface="Tahoma"/>
                <a:cs typeface="Tahoma"/>
              </a:rPr>
              <a:t>r</a:t>
            </a:r>
            <a:r>
              <a:rPr sz="3300" b="1" spc="75" dirty="0">
                <a:latin typeface="Tahoma"/>
                <a:cs typeface="Tahoma"/>
              </a:rPr>
              <a:t>a</a:t>
            </a:r>
            <a:r>
              <a:rPr sz="3300" b="1" spc="55" dirty="0">
                <a:latin typeface="Tahoma"/>
                <a:cs typeface="Tahoma"/>
              </a:rPr>
              <a:t>c</a:t>
            </a:r>
            <a:r>
              <a:rPr sz="3300" b="1" spc="60" dirty="0">
                <a:latin typeface="Tahoma"/>
                <a:cs typeface="Tahoma"/>
              </a:rPr>
              <a:t>tices</a:t>
            </a:r>
            <a:r>
              <a:rPr sz="3300" b="1" spc="110" dirty="0">
                <a:latin typeface="Tahoma"/>
                <a:cs typeface="Tahoma"/>
              </a:rPr>
              <a:t> </a:t>
            </a:r>
            <a:r>
              <a:rPr sz="3300" b="1" spc="55" dirty="0">
                <a:latin typeface="Tahoma"/>
                <a:cs typeface="Tahoma"/>
              </a:rPr>
              <a:t>in</a:t>
            </a:r>
            <a:endParaRPr sz="3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300" b="1" spc="75" dirty="0">
                <a:latin typeface="Tahoma"/>
                <a:cs typeface="Tahoma"/>
              </a:rPr>
              <a:t>Whitpain</a:t>
            </a:r>
            <a:r>
              <a:rPr sz="3300" b="1" spc="140" dirty="0">
                <a:latin typeface="Tahoma"/>
                <a:cs typeface="Tahoma"/>
              </a:rPr>
              <a:t> </a:t>
            </a:r>
            <a:r>
              <a:rPr sz="3300" b="1" spc="-190" dirty="0">
                <a:latin typeface="Tahoma"/>
                <a:cs typeface="Tahoma"/>
              </a:rPr>
              <a:t>T</a:t>
            </a:r>
            <a:r>
              <a:rPr sz="3300" b="1" spc="70" dirty="0">
                <a:latin typeface="Tahoma"/>
                <a:cs typeface="Tahoma"/>
              </a:rPr>
              <a:t>ownship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868" y="1497845"/>
            <a:ext cx="4854575" cy="4326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700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700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500" spc="-75" dirty="0">
                <a:latin typeface="Verdana"/>
                <a:cs typeface="Verdana"/>
              </a:rPr>
              <a:t>C</a:t>
            </a:r>
            <a:r>
              <a:rPr sz="2500" spc="-55" dirty="0">
                <a:latin typeface="Verdana"/>
                <a:cs typeface="Verdana"/>
              </a:rPr>
              <a:t>o</a:t>
            </a:r>
            <a:r>
              <a:rPr sz="2500" spc="-50" dirty="0">
                <a:latin typeface="Verdana"/>
                <a:cs typeface="Verdana"/>
              </a:rPr>
              <a:t>mmun</a:t>
            </a:r>
            <a:r>
              <a:rPr sz="2500" spc="-45" dirty="0">
                <a:latin typeface="Verdana"/>
                <a:cs typeface="Verdana"/>
              </a:rPr>
              <a:t>i</a:t>
            </a:r>
            <a:r>
              <a:rPr sz="2500" spc="-70" dirty="0">
                <a:latin typeface="Verdana"/>
                <a:cs typeface="Verdana"/>
              </a:rPr>
              <a:t>t</a:t>
            </a:r>
            <a:r>
              <a:rPr sz="2500" spc="-75" dirty="0">
                <a:latin typeface="Verdana"/>
                <a:cs typeface="Verdana"/>
              </a:rPr>
              <a:t>y</a:t>
            </a:r>
            <a:r>
              <a:rPr sz="2500" spc="-25" dirty="0">
                <a:latin typeface="Verdana"/>
                <a:cs typeface="Verdana"/>
              </a:rPr>
              <a:t> </a:t>
            </a:r>
            <a:r>
              <a:rPr sz="2500" spc="-40" dirty="0">
                <a:latin typeface="Verdana"/>
                <a:cs typeface="Verdana"/>
              </a:rPr>
              <a:t>I</a:t>
            </a:r>
            <a:r>
              <a:rPr sz="2500" spc="-55" dirty="0">
                <a:latin typeface="Verdana"/>
                <a:cs typeface="Verdana"/>
              </a:rPr>
              <a:t>mp</a:t>
            </a:r>
            <a:r>
              <a:rPr sz="2500" spc="-60" dirty="0">
                <a:latin typeface="Verdana"/>
                <a:cs typeface="Verdana"/>
              </a:rPr>
              <a:t>ro</a:t>
            </a:r>
            <a:r>
              <a:rPr sz="2500" spc="-85" dirty="0">
                <a:latin typeface="Verdana"/>
                <a:cs typeface="Verdana"/>
              </a:rPr>
              <a:t>v</a:t>
            </a:r>
            <a:r>
              <a:rPr sz="2500" spc="-50" dirty="0">
                <a:latin typeface="Verdana"/>
                <a:cs typeface="Verdana"/>
              </a:rPr>
              <a:t>e</a:t>
            </a:r>
            <a:r>
              <a:rPr sz="2500" spc="-70" dirty="0">
                <a:latin typeface="Verdana"/>
                <a:cs typeface="Verdana"/>
              </a:rPr>
              <a:t>m</a:t>
            </a:r>
            <a:r>
              <a:rPr sz="2500" spc="-50" dirty="0">
                <a:latin typeface="Verdana"/>
                <a:cs typeface="Verdana"/>
              </a:rPr>
              <a:t>e</a:t>
            </a:r>
            <a:r>
              <a:rPr sz="2500" spc="-45" dirty="0">
                <a:latin typeface="Verdana"/>
                <a:cs typeface="Verdana"/>
              </a:rPr>
              <a:t>n</a:t>
            </a:r>
            <a:r>
              <a:rPr sz="2500" spc="-60" dirty="0">
                <a:latin typeface="Verdana"/>
                <a:cs typeface="Verdana"/>
              </a:rPr>
              <a:t>ts</a:t>
            </a:r>
            <a:endParaRPr sz="2500">
              <a:latin typeface="Verdana"/>
              <a:cs typeface="Verdana"/>
            </a:endParaRPr>
          </a:p>
          <a:p>
            <a:pPr marL="657225" indent="-361315">
              <a:lnSpc>
                <a:spcPct val="100000"/>
              </a:lnSpc>
              <a:spcBef>
                <a:spcPts val="100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100" spc="-55" dirty="0">
                <a:latin typeface="Verdana"/>
                <a:cs typeface="Verdana"/>
              </a:rPr>
              <a:t>Cent</a:t>
            </a:r>
            <a:r>
              <a:rPr sz="2100" spc="-50" dirty="0">
                <a:latin typeface="Verdana"/>
                <a:cs typeface="Verdana"/>
              </a:rPr>
              <a:t>re</a:t>
            </a:r>
            <a:r>
              <a:rPr sz="2100" spc="-25" dirty="0">
                <a:latin typeface="Verdana"/>
                <a:cs typeface="Verdana"/>
              </a:rPr>
              <a:t> </a:t>
            </a:r>
            <a:r>
              <a:rPr sz="2100" spc="-55" dirty="0">
                <a:latin typeface="Verdana"/>
                <a:cs typeface="Verdana"/>
              </a:rPr>
              <a:t>Sq</a:t>
            </a:r>
            <a:r>
              <a:rPr sz="2100" spc="-65" dirty="0">
                <a:latin typeface="Verdana"/>
                <a:cs typeface="Verdana"/>
              </a:rPr>
              <a:t>u</a:t>
            </a:r>
            <a:r>
              <a:rPr sz="2100" spc="-50" dirty="0">
                <a:latin typeface="Verdana"/>
                <a:cs typeface="Verdana"/>
              </a:rPr>
              <a:t>are</a:t>
            </a:r>
            <a:r>
              <a:rPr sz="2100" spc="-35" dirty="0">
                <a:latin typeface="Verdana"/>
                <a:cs typeface="Verdana"/>
              </a:rPr>
              <a:t> </a:t>
            </a:r>
            <a:r>
              <a:rPr sz="2100" spc="-85" dirty="0">
                <a:latin typeface="Verdana"/>
                <a:cs typeface="Verdana"/>
              </a:rPr>
              <a:t>P</a:t>
            </a:r>
            <a:r>
              <a:rPr sz="2100" spc="-65" dirty="0">
                <a:latin typeface="Verdana"/>
                <a:cs typeface="Verdana"/>
              </a:rPr>
              <a:t>ark</a:t>
            </a:r>
            <a:endParaRPr sz="2100">
              <a:latin typeface="Verdana"/>
              <a:cs typeface="Verdana"/>
            </a:endParaRPr>
          </a:p>
          <a:p>
            <a:pPr marL="657225" marR="248285" indent="-361315">
              <a:lnSpc>
                <a:spcPct val="101899"/>
              </a:lnSpc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100" spc="-60" dirty="0">
                <a:latin typeface="Verdana"/>
                <a:cs typeface="Verdana"/>
              </a:rPr>
              <a:t>De</a:t>
            </a:r>
            <a:r>
              <a:rPr sz="2100" spc="-65" dirty="0">
                <a:latin typeface="Verdana"/>
                <a:cs typeface="Verdana"/>
              </a:rPr>
              <a:t>v</a:t>
            </a:r>
            <a:r>
              <a:rPr sz="2100" spc="-50" dirty="0">
                <a:latin typeface="Verdana"/>
                <a:cs typeface="Verdana"/>
              </a:rPr>
              <a:t>elo</a:t>
            </a:r>
            <a:r>
              <a:rPr sz="2100" spc="-65" dirty="0">
                <a:latin typeface="Verdana"/>
                <a:cs typeface="Verdana"/>
              </a:rPr>
              <a:t>p</a:t>
            </a:r>
            <a:r>
              <a:rPr sz="2100" spc="-55" dirty="0">
                <a:latin typeface="Verdana"/>
                <a:cs typeface="Verdana"/>
              </a:rPr>
              <a:t>men</a:t>
            </a:r>
            <a:r>
              <a:rPr sz="2100" spc="-25" dirty="0">
                <a:latin typeface="Verdana"/>
                <a:cs typeface="Verdana"/>
              </a:rPr>
              <a:t>t</a:t>
            </a:r>
            <a:r>
              <a:rPr sz="2100" spc="-10" dirty="0">
                <a:latin typeface="Verdana"/>
                <a:cs typeface="Verdana"/>
              </a:rPr>
              <a:t> </a:t>
            </a:r>
            <a:r>
              <a:rPr sz="2100" spc="-45" dirty="0">
                <a:latin typeface="Verdana"/>
                <a:cs typeface="Verdana"/>
              </a:rPr>
              <a:t>an</a:t>
            </a:r>
            <a:r>
              <a:rPr sz="2100" spc="-40" dirty="0">
                <a:latin typeface="Verdana"/>
                <a:cs typeface="Verdana"/>
              </a:rPr>
              <a:t>d</a:t>
            </a:r>
            <a:r>
              <a:rPr sz="2100" spc="-35" dirty="0">
                <a:latin typeface="Verdana"/>
                <a:cs typeface="Verdana"/>
              </a:rPr>
              <a:t> </a:t>
            </a:r>
            <a:r>
              <a:rPr sz="2100" spc="-45" dirty="0">
                <a:latin typeface="Verdana"/>
                <a:cs typeface="Verdana"/>
              </a:rPr>
              <a:t>Management</a:t>
            </a:r>
            <a:r>
              <a:rPr sz="2100" spc="-25" dirty="0">
                <a:latin typeface="Verdana"/>
                <a:cs typeface="Verdana"/>
              </a:rPr>
              <a:t> </a:t>
            </a:r>
            <a:r>
              <a:rPr sz="2100" spc="-45" dirty="0">
                <a:latin typeface="Verdana"/>
                <a:cs typeface="Verdana"/>
              </a:rPr>
              <a:t>of</a:t>
            </a:r>
            <a:r>
              <a:rPr sz="2100" spc="-30" dirty="0">
                <a:latin typeface="Verdana"/>
                <a:cs typeface="Verdana"/>
              </a:rPr>
              <a:t> </a:t>
            </a:r>
            <a:r>
              <a:rPr sz="2100" spc="-40" dirty="0">
                <a:latin typeface="Verdana"/>
                <a:cs typeface="Verdana"/>
              </a:rPr>
              <a:t>SWM</a:t>
            </a:r>
            <a:r>
              <a:rPr sz="2100" spc="-20" dirty="0">
                <a:latin typeface="Verdana"/>
                <a:cs typeface="Verdana"/>
              </a:rPr>
              <a:t> </a:t>
            </a:r>
            <a:r>
              <a:rPr sz="2100" spc="-40" dirty="0">
                <a:latin typeface="Verdana"/>
                <a:cs typeface="Verdana"/>
              </a:rPr>
              <a:t>Prog</a:t>
            </a:r>
            <a:r>
              <a:rPr sz="2100" spc="-60" dirty="0">
                <a:latin typeface="Verdana"/>
                <a:cs typeface="Verdana"/>
              </a:rPr>
              <a:t>r</a:t>
            </a:r>
            <a:r>
              <a:rPr sz="2100" spc="-45" dirty="0">
                <a:latin typeface="Verdana"/>
                <a:cs typeface="Verdana"/>
              </a:rPr>
              <a:t>a</a:t>
            </a:r>
            <a:r>
              <a:rPr sz="2100" spc="-65" dirty="0">
                <a:latin typeface="Verdana"/>
                <a:cs typeface="Verdana"/>
              </a:rPr>
              <a:t>m</a:t>
            </a:r>
            <a:r>
              <a:rPr sz="2100" spc="-40" dirty="0">
                <a:latin typeface="Verdana"/>
                <a:cs typeface="Verdana"/>
              </a:rPr>
              <a:t> </a:t>
            </a:r>
            <a:r>
              <a:rPr sz="2100" spc="-35" dirty="0">
                <a:latin typeface="Verdana"/>
                <a:cs typeface="Verdana"/>
              </a:rPr>
              <a:t>to</a:t>
            </a:r>
            <a:r>
              <a:rPr sz="2100" spc="-25" dirty="0">
                <a:latin typeface="Verdana"/>
                <a:cs typeface="Verdana"/>
              </a:rPr>
              <a:t> </a:t>
            </a:r>
            <a:r>
              <a:rPr sz="2100" spc="-40" dirty="0">
                <a:latin typeface="Verdana"/>
                <a:cs typeface="Verdana"/>
              </a:rPr>
              <a:t>Promote</a:t>
            </a:r>
            <a:r>
              <a:rPr sz="2100" spc="-25" dirty="0">
                <a:latin typeface="Verdana"/>
                <a:cs typeface="Verdana"/>
              </a:rPr>
              <a:t> </a:t>
            </a:r>
            <a:r>
              <a:rPr sz="2100" spc="-75" dirty="0">
                <a:latin typeface="Verdana"/>
                <a:cs typeface="Verdana"/>
              </a:rPr>
              <a:t>R</a:t>
            </a:r>
            <a:r>
              <a:rPr sz="2100" spc="-65" dirty="0">
                <a:latin typeface="Verdana"/>
                <a:cs typeface="Verdana"/>
              </a:rPr>
              <a:t>es</a:t>
            </a:r>
            <a:r>
              <a:rPr sz="2100" spc="-40" dirty="0">
                <a:latin typeface="Verdana"/>
                <a:cs typeface="Verdana"/>
              </a:rPr>
              <a:t>i</a:t>
            </a:r>
            <a:r>
              <a:rPr sz="2100" spc="-45" dirty="0">
                <a:latin typeface="Verdana"/>
                <a:cs typeface="Verdana"/>
              </a:rPr>
              <a:t>de</a:t>
            </a:r>
            <a:r>
              <a:rPr sz="2100" spc="-50" dirty="0">
                <a:latin typeface="Verdana"/>
                <a:cs typeface="Verdana"/>
              </a:rPr>
              <a:t>nt</a:t>
            </a:r>
            <a:r>
              <a:rPr sz="2100" spc="-45" dirty="0">
                <a:latin typeface="Verdana"/>
                <a:cs typeface="Verdana"/>
              </a:rPr>
              <a:t>i</a:t>
            </a:r>
            <a:r>
              <a:rPr sz="2100" spc="-70" dirty="0">
                <a:latin typeface="Verdana"/>
                <a:cs typeface="Verdana"/>
              </a:rPr>
              <a:t>a</a:t>
            </a:r>
            <a:r>
              <a:rPr sz="2100" spc="-30" dirty="0">
                <a:latin typeface="Verdana"/>
                <a:cs typeface="Verdana"/>
              </a:rPr>
              <a:t>l</a:t>
            </a:r>
            <a:r>
              <a:rPr sz="2100" spc="25" dirty="0">
                <a:latin typeface="Verdana"/>
                <a:cs typeface="Verdana"/>
              </a:rPr>
              <a:t> </a:t>
            </a:r>
            <a:r>
              <a:rPr sz="2100" spc="-40" dirty="0">
                <a:latin typeface="Verdana"/>
                <a:cs typeface="Verdana"/>
              </a:rPr>
              <a:t>Storm</a:t>
            </a:r>
            <a:r>
              <a:rPr sz="2100" spc="-85" dirty="0">
                <a:latin typeface="Verdana"/>
                <a:cs typeface="Verdana"/>
              </a:rPr>
              <a:t>w</a:t>
            </a:r>
            <a:r>
              <a:rPr sz="2100" spc="-50" dirty="0">
                <a:latin typeface="Verdana"/>
                <a:cs typeface="Verdana"/>
              </a:rPr>
              <a:t>a</a:t>
            </a:r>
            <a:r>
              <a:rPr sz="2100" spc="-40" dirty="0">
                <a:latin typeface="Verdana"/>
                <a:cs typeface="Verdana"/>
              </a:rPr>
              <a:t>ter </a:t>
            </a:r>
            <a:r>
              <a:rPr sz="2100" spc="25" dirty="0">
                <a:latin typeface="Lucida Sans Unicode"/>
                <a:cs typeface="Lucida Sans Unicode"/>
              </a:rPr>
              <a:t>BMP</a:t>
            </a:r>
            <a:r>
              <a:rPr sz="2100" spc="-80" dirty="0">
                <a:latin typeface="Lucida Sans Unicode"/>
                <a:cs typeface="Lucida Sans Unicode"/>
              </a:rPr>
              <a:t>’</a:t>
            </a:r>
            <a:r>
              <a:rPr sz="2100" spc="-35" dirty="0">
                <a:latin typeface="Lucida Sans Unicode"/>
                <a:cs typeface="Lucida Sans Unicode"/>
              </a:rPr>
              <a:t>s</a:t>
            </a:r>
            <a:endParaRPr sz="2100">
              <a:latin typeface="Lucida Sans Unicode"/>
              <a:cs typeface="Lucida Sans Unicode"/>
            </a:endParaRPr>
          </a:p>
          <a:p>
            <a:pPr marL="657225">
              <a:lnSpc>
                <a:spcPct val="100000"/>
              </a:lnSpc>
              <a:spcBef>
                <a:spcPts val="45"/>
              </a:spcBef>
            </a:pPr>
            <a:r>
              <a:rPr sz="2100" dirty="0">
                <a:latin typeface="Verdana"/>
                <a:cs typeface="Verdana"/>
              </a:rPr>
              <a:t>&amp;</a:t>
            </a:r>
            <a:r>
              <a:rPr sz="2100" spc="-25" dirty="0">
                <a:latin typeface="Verdana"/>
                <a:cs typeface="Verdana"/>
              </a:rPr>
              <a:t> </a:t>
            </a:r>
            <a:r>
              <a:rPr sz="2100" spc="-50" dirty="0">
                <a:latin typeface="Verdana"/>
                <a:cs typeface="Verdana"/>
              </a:rPr>
              <a:t>M</a:t>
            </a:r>
            <a:r>
              <a:rPr sz="2100" spc="-25" dirty="0">
                <a:latin typeface="Verdana"/>
                <a:cs typeface="Verdana"/>
              </a:rPr>
              <a:t>i</a:t>
            </a:r>
            <a:r>
              <a:rPr sz="2100" spc="-65" dirty="0">
                <a:latin typeface="Verdana"/>
                <a:cs typeface="Verdana"/>
              </a:rPr>
              <a:t>n</a:t>
            </a:r>
            <a:r>
              <a:rPr sz="2100" spc="-55" dirty="0">
                <a:latin typeface="Verdana"/>
                <a:cs typeface="Verdana"/>
              </a:rPr>
              <a:t>im</a:t>
            </a:r>
            <a:r>
              <a:rPr sz="2100" spc="-40" dirty="0">
                <a:latin typeface="Verdana"/>
                <a:cs typeface="Verdana"/>
              </a:rPr>
              <a:t>i</a:t>
            </a:r>
            <a:r>
              <a:rPr sz="2100" spc="-55" dirty="0">
                <a:latin typeface="Verdana"/>
                <a:cs typeface="Verdana"/>
              </a:rPr>
              <a:t>z</a:t>
            </a:r>
            <a:r>
              <a:rPr sz="2100" spc="-50" dirty="0">
                <a:latin typeface="Verdana"/>
                <a:cs typeface="Verdana"/>
              </a:rPr>
              <a:t>e</a:t>
            </a:r>
            <a:r>
              <a:rPr sz="2100" dirty="0">
                <a:latin typeface="Verdana"/>
                <a:cs typeface="Verdana"/>
              </a:rPr>
              <a:t> </a:t>
            </a:r>
            <a:r>
              <a:rPr sz="2100" spc="-50" dirty="0">
                <a:latin typeface="Verdana"/>
                <a:cs typeface="Verdana"/>
              </a:rPr>
              <a:t>Impe</a:t>
            </a:r>
            <a:r>
              <a:rPr sz="2100" spc="-20" dirty="0">
                <a:latin typeface="Verdana"/>
                <a:cs typeface="Verdana"/>
              </a:rPr>
              <a:t>r</a:t>
            </a:r>
            <a:r>
              <a:rPr sz="2100" spc="-75" dirty="0">
                <a:latin typeface="Verdana"/>
                <a:cs typeface="Verdana"/>
              </a:rPr>
              <a:t>v</a:t>
            </a:r>
            <a:r>
              <a:rPr sz="2100" spc="-45" dirty="0">
                <a:latin typeface="Verdana"/>
                <a:cs typeface="Verdana"/>
              </a:rPr>
              <a:t>i</a:t>
            </a:r>
            <a:r>
              <a:rPr sz="2100" spc="-40" dirty="0">
                <a:latin typeface="Verdana"/>
                <a:cs typeface="Verdana"/>
              </a:rPr>
              <a:t>ous</a:t>
            </a:r>
            <a:r>
              <a:rPr sz="2100" spc="-5" dirty="0">
                <a:latin typeface="Verdana"/>
                <a:cs typeface="Verdana"/>
              </a:rPr>
              <a:t> </a:t>
            </a:r>
            <a:r>
              <a:rPr sz="2100" spc="-75" dirty="0">
                <a:latin typeface="Verdana"/>
                <a:cs typeface="Verdana"/>
              </a:rPr>
              <a:t>S</a:t>
            </a:r>
            <a:r>
              <a:rPr sz="2100" spc="-80" dirty="0">
                <a:latin typeface="Verdana"/>
                <a:cs typeface="Verdana"/>
              </a:rPr>
              <a:t>u</a:t>
            </a:r>
            <a:r>
              <a:rPr sz="2100" spc="-25" dirty="0">
                <a:latin typeface="Verdana"/>
                <a:cs typeface="Verdana"/>
              </a:rPr>
              <a:t>r</a:t>
            </a:r>
            <a:r>
              <a:rPr sz="2100" spc="-35" dirty="0">
                <a:latin typeface="Verdana"/>
                <a:cs typeface="Verdana"/>
              </a:rPr>
              <a:t>f</a:t>
            </a:r>
            <a:r>
              <a:rPr sz="2100" spc="-50" dirty="0">
                <a:latin typeface="Verdana"/>
                <a:cs typeface="Verdana"/>
              </a:rPr>
              <a:t>aces</a:t>
            </a:r>
            <a:endParaRPr sz="2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700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700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500" spc="-50" dirty="0">
                <a:latin typeface="Verdana"/>
                <a:cs typeface="Verdana"/>
              </a:rPr>
              <a:t>I</a:t>
            </a:r>
            <a:r>
              <a:rPr sz="2500" spc="-60" dirty="0">
                <a:latin typeface="Verdana"/>
                <a:cs typeface="Verdana"/>
              </a:rPr>
              <a:t>n</a:t>
            </a:r>
            <a:r>
              <a:rPr sz="2500" spc="-50" dirty="0">
                <a:latin typeface="Verdana"/>
                <a:cs typeface="Verdana"/>
              </a:rPr>
              <a:t>f</a:t>
            </a:r>
            <a:r>
              <a:rPr sz="2500" spc="-90" dirty="0">
                <a:latin typeface="Verdana"/>
                <a:cs typeface="Verdana"/>
              </a:rPr>
              <a:t>r</a:t>
            </a:r>
            <a:r>
              <a:rPr sz="2500" spc="-85" dirty="0">
                <a:latin typeface="Verdana"/>
                <a:cs typeface="Verdana"/>
              </a:rPr>
              <a:t>a</a:t>
            </a:r>
            <a:r>
              <a:rPr sz="2500" spc="-65" dirty="0">
                <a:latin typeface="Verdana"/>
                <a:cs typeface="Verdana"/>
              </a:rPr>
              <a:t>s</a:t>
            </a:r>
            <a:r>
              <a:rPr sz="2500" spc="-45" dirty="0">
                <a:latin typeface="Verdana"/>
                <a:cs typeface="Verdana"/>
              </a:rPr>
              <a:t>tr</a:t>
            </a:r>
            <a:r>
              <a:rPr sz="2500" spc="-60" dirty="0">
                <a:latin typeface="Verdana"/>
                <a:cs typeface="Verdana"/>
              </a:rPr>
              <a:t>u</a:t>
            </a:r>
            <a:r>
              <a:rPr sz="2500" spc="-55" dirty="0">
                <a:latin typeface="Verdana"/>
                <a:cs typeface="Verdana"/>
              </a:rPr>
              <a:t>cture</a:t>
            </a:r>
            <a:r>
              <a:rPr sz="2500" spc="-5" dirty="0">
                <a:latin typeface="Verdana"/>
                <a:cs typeface="Verdana"/>
              </a:rPr>
              <a:t> </a:t>
            </a:r>
            <a:r>
              <a:rPr sz="2500" spc="-40" dirty="0">
                <a:latin typeface="Verdana"/>
                <a:cs typeface="Verdana"/>
              </a:rPr>
              <a:t>I</a:t>
            </a:r>
            <a:r>
              <a:rPr sz="2500" spc="-55" dirty="0">
                <a:latin typeface="Verdana"/>
                <a:cs typeface="Verdana"/>
              </a:rPr>
              <a:t>mp</a:t>
            </a:r>
            <a:r>
              <a:rPr sz="2500" spc="-60" dirty="0">
                <a:latin typeface="Verdana"/>
                <a:cs typeface="Verdana"/>
              </a:rPr>
              <a:t>ro</a:t>
            </a:r>
            <a:r>
              <a:rPr sz="2500" spc="-85" dirty="0">
                <a:latin typeface="Verdana"/>
                <a:cs typeface="Verdana"/>
              </a:rPr>
              <a:t>v</a:t>
            </a:r>
            <a:r>
              <a:rPr sz="2500" spc="-50" dirty="0">
                <a:latin typeface="Verdana"/>
                <a:cs typeface="Verdana"/>
              </a:rPr>
              <a:t>e</a:t>
            </a:r>
            <a:r>
              <a:rPr sz="2500" spc="-70" dirty="0">
                <a:latin typeface="Verdana"/>
                <a:cs typeface="Verdana"/>
              </a:rPr>
              <a:t>m</a:t>
            </a:r>
            <a:r>
              <a:rPr sz="2500" spc="-50" dirty="0">
                <a:latin typeface="Verdana"/>
                <a:cs typeface="Verdana"/>
              </a:rPr>
              <a:t>e</a:t>
            </a:r>
            <a:r>
              <a:rPr sz="2500" spc="-45" dirty="0">
                <a:latin typeface="Verdana"/>
                <a:cs typeface="Verdana"/>
              </a:rPr>
              <a:t>n</a:t>
            </a:r>
            <a:r>
              <a:rPr sz="2500" spc="-60" dirty="0">
                <a:latin typeface="Verdana"/>
                <a:cs typeface="Verdana"/>
              </a:rPr>
              <a:t>ts</a:t>
            </a:r>
            <a:endParaRPr sz="250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100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100" spc="-60" dirty="0">
                <a:latin typeface="Verdana"/>
                <a:cs typeface="Verdana"/>
              </a:rPr>
              <a:t>Sto</a:t>
            </a:r>
            <a:r>
              <a:rPr sz="2100" spc="-55" dirty="0">
                <a:latin typeface="Verdana"/>
                <a:cs typeface="Verdana"/>
              </a:rPr>
              <a:t>r</a:t>
            </a:r>
            <a:r>
              <a:rPr sz="2100" spc="-60" dirty="0">
                <a:latin typeface="Verdana"/>
                <a:cs typeface="Verdana"/>
              </a:rPr>
              <a:t>m</a:t>
            </a:r>
            <a:r>
              <a:rPr sz="2100" spc="-10" dirty="0">
                <a:latin typeface="Verdana"/>
                <a:cs typeface="Verdana"/>
              </a:rPr>
              <a:t>w</a:t>
            </a:r>
            <a:r>
              <a:rPr sz="2100" spc="-50" dirty="0">
                <a:latin typeface="Verdana"/>
                <a:cs typeface="Verdana"/>
              </a:rPr>
              <a:t>ate</a:t>
            </a:r>
            <a:r>
              <a:rPr sz="2100" spc="-40" dirty="0">
                <a:latin typeface="Verdana"/>
                <a:cs typeface="Verdana"/>
              </a:rPr>
              <a:t>r</a:t>
            </a:r>
            <a:r>
              <a:rPr sz="2100" spc="-10" dirty="0">
                <a:latin typeface="Verdana"/>
                <a:cs typeface="Verdana"/>
              </a:rPr>
              <a:t> </a:t>
            </a:r>
            <a:r>
              <a:rPr sz="2100" spc="-45" dirty="0">
                <a:latin typeface="Verdana"/>
                <a:cs typeface="Verdana"/>
              </a:rPr>
              <a:t>B</a:t>
            </a:r>
            <a:r>
              <a:rPr sz="2100" spc="-30" dirty="0">
                <a:latin typeface="Verdana"/>
                <a:cs typeface="Verdana"/>
              </a:rPr>
              <a:t>a</a:t>
            </a:r>
            <a:r>
              <a:rPr sz="2100" spc="-50" dirty="0">
                <a:latin typeface="Verdana"/>
                <a:cs typeface="Verdana"/>
              </a:rPr>
              <a:t>si</a:t>
            </a:r>
            <a:r>
              <a:rPr sz="2100" spc="-70" dirty="0">
                <a:latin typeface="Verdana"/>
                <a:cs typeface="Verdana"/>
              </a:rPr>
              <a:t>n</a:t>
            </a:r>
            <a:r>
              <a:rPr sz="2100" spc="-25" dirty="0">
                <a:latin typeface="Verdana"/>
                <a:cs typeface="Verdana"/>
              </a:rPr>
              <a:t> </a:t>
            </a:r>
            <a:r>
              <a:rPr sz="2100" spc="-80" dirty="0">
                <a:latin typeface="Verdana"/>
                <a:cs typeface="Verdana"/>
              </a:rPr>
              <a:t>R</a:t>
            </a:r>
            <a:r>
              <a:rPr sz="2100" spc="-50" dirty="0">
                <a:latin typeface="Verdana"/>
                <a:cs typeface="Verdana"/>
              </a:rPr>
              <a:t>etro</a:t>
            </a:r>
            <a:r>
              <a:rPr sz="2100" dirty="0">
                <a:latin typeface="Verdana"/>
                <a:cs typeface="Verdana"/>
              </a:rPr>
              <a:t>f</a:t>
            </a:r>
            <a:r>
              <a:rPr sz="2100" spc="-45" dirty="0">
                <a:latin typeface="Verdana"/>
                <a:cs typeface="Verdana"/>
              </a:rPr>
              <a:t>its</a:t>
            </a:r>
            <a:endParaRPr sz="210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45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100" spc="-25" dirty="0">
                <a:latin typeface="Verdana"/>
                <a:cs typeface="Verdana"/>
              </a:rPr>
              <a:t>L</a:t>
            </a:r>
            <a:r>
              <a:rPr sz="2100" spc="-40" dirty="0">
                <a:latin typeface="Verdana"/>
                <a:cs typeface="Verdana"/>
              </a:rPr>
              <a:t>E</a:t>
            </a:r>
            <a:r>
              <a:rPr sz="2100" spc="-50" dirty="0">
                <a:latin typeface="Verdana"/>
                <a:cs typeface="Verdana"/>
              </a:rPr>
              <a:t>D</a:t>
            </a:r>
            <a:r>
              <a:rPr sz="2100" spc="-10" dirty="0">
                <a:latin typeface="Verdana"/>
                <a:cs typeface="Verdana"/>
              </a:rPr>
              <a:t> </a:t>
            </a:r>
            <a:r>
              <a:rPr sz="2100" spc="-175" dirty="0">
                <a:latin typeface="Verdana"/>
                <a:cs typeface="Verdana"/>
              </a:rPr>
              <a:t>T</a:t>
            </a:r>
            <a:r>
              <a:rPr sz="2100" spc="-70" dirty="0">
                <a:latin typeface="Verdana"/>
                <a:cs typeface="Verdana"/>
              </a:rPr>
              <a:t>r</a:t>
            </a:r>
            <a:r>
              <a:rPr sz="2100" spc="-60" dirty="0">
                <a:latin typeface="Verdana"/>
                <a:cs typeface="Verdana"/>
              </a:rPr>
              <a:t>a</a:t>
            </a:r>
            <a:r>
              <a:rPr sz="2100" spc="-10" dirty="0">
                <a:latin typeface="Verdana"/>
                <a:cs typeface="Verdana"/>
              </a:rPr>
              <a:t>f</a:t>
            </a:r>
            <a:r>
              <a:rPr sz="2100" spc="-15" dirty="0">
                <a:latin typeface="Verdana"/>
                <a:cs typeface="Verdana"/>
              </a:rPr>
              <a:t>f</a:t>
            </a:r>
            <a:r>
              <a:rPr sz="2100" spc="-45" dirty="0">
                <a:latin typeface="Verdana"/>
                <a:cs typeface="Verdana"/>
              </a:rPr>
              <a:t>ic</a:t>
            </a:r>
            <a:r>
              <a:rPr sz="2100" spc="-50" dirty="0">
                <a:latin typeface="Verdana"/>
                <a:cs typeface="Verdana"/>
              </a:rPr>
              <a:t> </a:t>
            </a:r>
            <a:r>
              <a:rPr sz="2100" spc="-114" dirty="0">
                <a:latin typeface="Verdana"/>
                <a:cs typeface="Verdana"/>
              </a:rPr>
              <a:t>S</a:t>
            </a:r>
            <a:r>
              <a:rPr sz="2100" spc="-60" dirty="0">
                <a:latin typeface="Verdana"/>
                <a:cs typeface="Verdana"/>
              </a:rPr>
              <a:t>i</a:t>
            </a:r>
            <a:r>
              <a:rPr sz="2100" spc="-45" dirty="0">
                <a:latin typeface="Verdana"/>
                <a:cs typeface="Verdana"/>
              </a:rPr>
              <a:t>gnal</a:t>
            </a:r>
            <a:r>
              <a:rPr sz="2100" spc="-15" dirty="0">
                <a:latin typeface="Verdana"/>
                <a:cs typeface="Verdana"/>
              </a:rPr>
              <a:t> </a:t>
            </a:r>
            <a:r>
              <a:rPr sz="2100" spc="-30" dirty="0">
                <a:latin typeface="Verdana"/>
                <a:cs typeface="Verdana"/>
              </a:rPr>
              <a:t>Upg</a:t>
            </a:r>
            <a:r>
              <a:rPr sz="2100" spc="-55" dirty="0">
                <a:latin typeface="Verdana"/>
                <a:cs typeface="Verdana"/>
              </a:rPr>
              <a:t>rades</a:t>
            </a:r>
            <a:endParaRPr sz="2100">
              <a:latin typeface="Verdana"/>
              <a:cs typeface="Verdana"/>
            </a:endParaRPr>
          </a:p>
          <a:p>
            <a:pPr marL="657225" marR="1106805" indent="-361315">
              <a:lnSpc>
                <a:spcPct val="101899"/>
              </a:lnSpc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100" spc="-55" dirty="0">
                <a:latin typeface="Verdana"/>
                <a:cs typeface="Verdana"/>
              </a:rPr>
              <a:t>Coord</a:t>
            </a:r>
            <a:r>
              <a:rPr sz="2100" spc="-35" dirty="0">
                <a:latin typeface="Verdana"/>
                <a:cs typeface="Verdana"/>
              </a:rPr>
              <a:t>i</a:t>
            </a:r>
            <a:r>
              <a:rPr sz="2100" spc="-50" dirty="0">
                <a:latin typeface="Verdana"/>
                <a:cs typeface="Verdana"/>
              </a:rPr>
              <a:t>natio</a:t>
            </a:r>
            <a:r>
              <a:rPr sz="2100" spc="-55" dirty="0">
                <a:latin typeface="Verdana"/>
                <a:cs typeface="Verdana"/>
              </a:rPr>
              <a:t>n</a:t>
            </a:r>
            <a:r>
              <a:rPr sz="2100" spc="-5" dirty="0">
                <a:latin typeface="Verdana"/>
                <a:cs typeface="Verdana"/>
              </a:rPr>
              <a:t> </a:t>
            </a:r>
            <a:r>
              <a:rPr sz="2100" spc="-25" dirty="0">
                <a:latin typeface="Verdana"/>
                <a:cs typeface="Verdana"/>
              </a:rPr>
              <a:t>wi</a:t>
            </a:r>
            <a:r>
              <a:rPr sz="2100" spc="-30" dirty="0">
                <a:latin typeface="Verdana"/>
                <a:cs typeface="Verdana"/>
              </a:rPr>
              <a:t>t</a:t>
            </a:r>
            <a:r>
              <a:rPr sz="2100" spc="-40" dirty="0">
                <a:latin typeface="Verdana"/>
                <a:cs typeface="Verdana"/>
              </a:rPr>
              <a:t>h</a:t>
            </a:r>
            <a:r>
              <a:rPr sz="2100" spc="-15" dirty="0">
                <a:latin typeface="Verdana"/>
                <a:cs typeface="Verdana"/>
              </a:rPr>
              <a:t> </a:t>
            </a:r>
            <a:r>
              <a:rPr sz="2100" spc="-60" dirty="0">
                <a:latin typeface="Verdana"/>
                <a:cs typeface="Verdana"/>
              </a:rPr>
              <a:t>SE</a:t>
            </a:r>
            <a:r>
              <a:rPr sz="2100" spc="-65" dirty="0">
                <a:latin typeface="Verdana"/>
                <a:cs typeface="Verdana"/>
              </a:rPr>
              <a:t>P</a:t>
            </a:r>
            <a:r>
              <a:rPr sz="2100" spc="-90" dirty="0">
                <a:latin typeface="Verdana"/>
                <a:cs typeface="Verdana"/>
              </a:rPr>
              <a:t>T</a:t>
            </a:r>
            <a:r>
              <a:rPr sz="2100" spc="-15" dirty="0">
                <a:latin typeface="Verdana"/>
                <a:cs typeface="Verdana"/>
              </a:rPr>
              <a:t>A</a:t>
            </a:r>
            <a:r>
              <a:rPr sz="2100" spc="-10" dirty="0">
                <a:latin typeface="Verdana"/>
                <a:cs typeface="Verdana"/>
              </a:rPr>
              <a:t> </a:t>
            </a:r>
            <a:r>
              <a:rPr sz="2100" spc="-40" dirty="0">
                <a:latin typeface="Verdana"/>
                <a:cs typeface="Verdana"/>
              </a:rPr>
              <a:t>regar</a:t>
            </a:r>
            <a:r>
              <a:rPr sz="2100" spc="-50" dirty="0">
                <a:latin typeface="Verdana"/>
                <a:cs typeface="Verdana"/>
              </a:rPr>
              <a:t>d</a:t>
            </a:r>
            <a:r>
              <a:rPr sz="2100" spc="-25" dirty="0">
                <a:latin typeface="Verdana"/>
                <a:cs typeface="Verdana"/>
              </a:rPr>
              <a:t>i</a:t>
            </a:r>
            <a:r>
              <a:rPr sz="2100" spc="-65" dirty="0">
                <a:latin typeface="Verdana"/>
                <a:cs typeface="Verdana"/>
              </a:rPr>
              <a:t>n</a:t>
            </a:r>
            <a:r>
              <a:rPr sz="2100" spc="-40" dirty="0">
                <a:latin typeface="Verdana"/>
                <a:cs typeface="Verdana"/>
              </a:rPr>
              <a:t>g</a:t>
            </a:r>
            <a:r>
              <a:rPr sz="2100" spc="-15" dirty="0">
                <a:latin typeface="Verdana"/>
                <a:cs typeface="Verdana"/>
              </a:rPr>
              <a:t> </a:t>
            </a:r>
            <a:r>
              <a:rPr sz="2100" spc="-70" dirty="0">
                <a:latin typeface="Verdana"/>
                <a:cs typeface="Verdana"/>
              </a:rPr>
              <a:t>m</a:t>
            </a:r>
            <a:r>
              <a:rPr sz="2100" spc="-35" dirty="0">
                <a:latin typeface="Verdana"/>
                <a:cs typeface="Verdana"/>
              </a:rPr>
              <a:t>a</a:t>
            </a:r>
            <a:r>
              <a:rPr sz="2100" spc="-60" dirty="0">
                <a:latin typeface="Verdana"/>
                <a:cs typeface="Verdana"/>
              </a:rPr>
              <a:t>s</a:t>
            </a:r>
            <a:r>
              <a:rPr sz="2100" spc="-55" dirty="0">
                <a:latin typeface="Verdana"/>
                <a:cs typeface="Verdana"/>
              </a:rPr>
              <a:t>s</a:t>
            </a:r>
            <a:r>
              <a:rPr sz="2100" spc="-40" dirty="0">
                <a:latin typeface="Verdana"/>
                <a:cs typeface="Verdana"/>
              </a:rPr>
              <a:t> </a:t>
            </a:r>
            <a:r>
              <a:rPr sz="2100" spc="-35" dirty="0">
                <a:latin typeface="Verdana"/>
                <a:cs typeface="Verdana"/>
              </a:rPr>
              <a:t>t</a:t>
            </a:r>
            <a:r>
              <a:rPr sz="2100" spc="-75" dirty="0">
                <a:latin typeface="Verdana"/>
                <a:cs typeface="Verdana"/>
              </a:rPr>
              <a:t>r</a:t>
            </a:r>
            <a:r>
              <a:rPr sz="2100" spc="-50" dirty="0">
                <a:latin typeface="Verdana"/>
                <a:cs typeface="Verdana"/>
              </a:rPr>
              <a:t>ansit</a:t>
            </a:r>
            <a:r>
              <a:rPr sz="2100" spc="-35" dirty="0">
                <a:latin typeface="Verdana"/>
                <a:cs typeface="Verdana"/>
              </a:rPr>
              <a:t> </a:t>
            </a:r>
            <a:r>
              <a:rPr sz="2100" spc="-40" dirty="0">
                <a:latin typeface="Verdana"/>
                <a:cs typeface="Verdana"/>
              </a:rPr>
              <a:t>op</a:t>
            </a:r>
            <a:r>
              <a:rPr sz="2100" spc="-55" dirty="0">
                <a:latin typeface="Verdana"/>
                <a:cs typeface="Verdana"/>
              </a:rPr>
              <a:t>p</a:t>
            </a:r>
            <a:r>
              <a:rPr sz="2100" spc="-40" dirty="0">
                <a:latin typeface="Verdana"/>
                <a:cs typeface="Verdana"/>
              </a:rPr>
              <a:t>o</a:t>
            </a:r>
            <a:r>
              <a:rPr sz="2100" spc="-15" dirty="0">
                <a:latin typeface="Verdana"/>
                <a:cs typeface="Verdana"/>
              </a:rPr>
              <a:t>r</a:t>
            </a:r>
            <a:r>
              <a:rPr sz="2100" spc="-35" dirty="0">
                <a:latin typeface="Verdana"/>
                <a:cs typeface="Verdana"/>
              </a:rPr>
              <a:t>tu</a:t>
            </a:r>
            <a:r>
              <a:rPr sz="2100" spc="-50" dirty="0">
                <a:latin typeface="Verdana"/>
                <a:cs typeface="Verdana"/>
              </a:rPr>
              <a:t>n</a:t>
            </a:r>
            <a:r>
              <a:rPr sz="2100" spc="-35" dirty="0">
                <a:latin typeface="Verdana"/>
                <a:cs typeface="Verdana"/>
              </a:rPr>
              <a:t>i</a:t>
            </a:r>
            <a:r>
              <a:rPr sz="2100" spc="-60" dirty="0">
                <a:latin typeface="Verdana"/>
                <a:cs typeface="Verdana"/>
              </a:rPr>
              <a:t>t</a:t>
            </a:r>
            <a:r>
              <a:rPr sz="2100" spc="-50" dirty="0">
                <a:latin typeface="Verdana"/>
                <a:cs typeface="Verdana"/>
              </a:rPr>
              <a:t>ies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57800" y="1133855"/>
            <a:ext cx="3671315" cy="2752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57800" y="4017262"/>
            <a:ext cx="3671315" cy="2764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59" y="0"/>
            <a:ext cx="7865364" cy="832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3035" y="431291"/>
            <a:ext cx="2526791" cy="917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2064" y="431291"/>
            <a:ext cx="2767584" cy="917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6622" y="91716"/>
            <a:ext cx="7209790" cy="96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300" b="1" spc="75" dirty="0">
                <a:latin typeface="Tahoma"/>
                <a:cs typeface="Tahoma"/>
              </a:rPr>
              <a:t>Existin</a:t>
            </a:r>
            <a:r>
              <a:rPr sz="3300" b="1" spc="100" dirty="0">
                <a:latin typeface="Tahoma"/>
                <a:cs typeface="Tahoma"/>
              </a:rPr>
              <a:t>g</a:t>
            </a:r>
            <a:r>
              <a:rPr sz="3300" b="1" spc="120" dirty="0">
                <a:latin typeface="Tahoma"/>
                <a:cs typeface="Tahoma"/>
              </a:rPr>
              <a:t> </a:t>
            </a:r>
            <a:r>
              <a:rPr sz="3300" b="1" spc="85" dirty="0">
                <a:latin typeface="Tahoma"/>
                <a:cs typeface="Tahoma"/>
              </a:rPr>
              <a:t>Susta</a:t>
            </a:r>
            <a:r>
              <a:rPr sz="3300" b="1" spc="60" dirty="0">
                <a:latin typeface="Tahoma"/>
                <a:cs typeface="Tahoma"/>
              </a:rPr>
              <a:t>inabl</a:t>
            </a:r>
            <a:r>
              <a:rPr sz="3300" b="1" spc="75" dirty="0">
                <a:latin typeface="Tahoma"/>
                <a:cs typeface="Tahoma"/>
              </a:rPr>
              <a:t>e</a:t>
            </a:r>
            <a:r>
              <a:rPr sz="3300" b="1" spc="160" dirty="0">
                <a:latin typeface="Tahoma"/>
                <a:cs typeface="Tahoma"/>
              </a:rPr>
              <a:t> </a:t>
            </a:r>
            <a:r>
              <a:rPr sz="3300" b="1" spc="70" dirty="0">
                <a:latin typeface="Tahoma"/>
                <a:cs typeface="Tahoma"/>
              </a:rPr>
              <a:t>P</a:t>
            </a:r>
            <a:r>
              <a:rPr sz="3300" b="1" spc="55" dirty="0">
                <a:latin typeface="Tahoma"/>
                <a:cs typeface="Tahoma"/>
              </a:rPr>
              <a:t>r</a:t>
            </a:r>
            <a:r>
              <a:rPr sz="3300" b="1" spc="75" dirty="0">
                <a:latin typeface="Tahoma"/>
                <a:cs typeface="Tahoma"/>
              </a:rPr>
              <a:t>a</a:t>
            </a:r>
            <a:r>
              <a:rPr sz="3300" b="1" spc="55" dirty="0">
                <a:latin typeface="Tahoma"/>
                <a:cs typeface="Tahoma"/>
              </a:rPr>
              <a:t>c</a:t>
            </a:r>
            <a:r>
              <a:rPr sz="3300" b="1" spc="60" dirty="0">
                <a:latin typeface="Tahoma"/>
                <a:cs typeface="Tahoma"/>
              </a:rPr>
              <a:t>tices</a:t>
            </a:r>
            <a:r>
              <a:rPr sz="3300" b="1" spc="110" dirty="0">
                <a:latin typeface="Tahoma"/>
                <a:cs typeface="Tahoma"/>
              </a:rPr>
              <a:t> </a:t>
            </a:r>
            <a:r>
              <a:rPr sz="3300" b="1" spc="55" dirty="0">
                <a:latin typeface="Tahoma"/>
                <a:cs typeface="Tahoma"/>
              </a:rPr>
              <a:t>in</a:t>
            </a:r>
            <a:endParaRPr sz="3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300" b="1" spc="75" dirty="0">
                <a:latin typeface="Tahoma"/>
                <a:cs typeface="Tahoma"/>
              </a:rPr>
              <a:t>Whitpain</a:t>
            </a:r>
            <a:r>
              <a:rPr sz="3300" b="1" spc="140" dirty="0">
                <a:latin typeface="Tahoma"/>
                <a:cs typeface="Tahoma"/>
              </a:rPr>
              <a:t> </a:t>
            </a:r>
            <a:r>
              <a:rPr sz="3300" b="1" spc="-190" dirty="0">
                <a:latin typeface="Tahoma"/>
                <a:cs typeface="Tahoma"/>
              </a:rPr>
              <a:t>T</a:t>
            </a:r>
            <a:r>
              <a:rPr sz="3300" b="1" spc="70" dirty="0">
                <a:latin typeface="Tahoma"/>
                <a:cs typeface="Tahoma"/>
              </a:rPr>
              <a:t>ownship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868" y="1529613"/>
            <a:ext cx="4814570" cy="2315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800" spc="15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800" spc="15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700" spc="-114" dirty="0">
                <a:latin typeface="Verdana"/>
                <a:cs typeface="Verdana"/>
              </a:rPr>
              <a:t>W</a:t>
            </a:r>
            <a:r>
              <a:rPr sz="2700" spc="-60" dirty="0">
                <a:latin typeface="Verdana"/>
                <a:cs typeface="Verdana"/>
              </a:rPr>
              <a:t>orkplace</a:t>
            </a:r>
            <a:r>
              <a:rPr sz="2700" spc="-55" dirty="0">
                <a:latin typeface="Verdana"/>
                <a:cs typeface="Verdana"/>
              </a:rPr>
              <a:t> </a:t>
            </a:r>
            <a:r>
              <a:rPr sz="2700" spc="-65" dirty="0">
                <a:latin typeface="Verdana"/>
                <a:cs typeface="Verdana"/>
              </a:rPr>
              <a:t>Im</a:t>
            </a:r>
            <a:r>
              <a:rPr sz="2700" spc="-55" dirty="0">
                <a:latin typeface="Verdana"/>
                <a:cs typeface="Verdana"/>
              </a:rPr>
              <a:t>p</a:t>
            </a:r>
            <a:r>
              <a:rPr sz="2700" spc="-40" dirty="0">
                <a:latin typeface="Verdana"/>
                <a:cs typeface="Verdana"/>
              </a:rPr>
              <a:t>r</a:t>
            </a:r>
            <a:r>
              <a:rPr sz="2700" spc="-70" dirty="0">
                <a:latin typeface="Verdana"/>
                <a:cs typeface="Verdana"/>
              </a:rPr>
              <a:t>o</a:t>
            </a:r>
            <a:r>
              <a:rPr sz="2700" spc="-110" dirty="0">
                <a:latin typeface="Verdana"/>
                <a:cs typeface="Verdana"/>
              </a:rPr>
              <a:t>v</a:t>
            </a:r>
            <a:r>
              <a:rPr sz="2700" spc="-70" dirty="0">
                <a:latin typeface="Verdana"/>
                <a:cs typeface="Verdana"/>
              </a:rPr>
              <a:t>em</a:t>
            </a:r>
            <a:r>
              <a:rPr sz="2700" spc="-50" dirty="0">
                <a:latin typeface="Verdana"/>
                <a:cs typeface="Verdana"/>
              </a:rPr>
              <a:t>e</a:t>
            </a:r>
            <a:r>
              <a:rPr sz="2700" spc="-65" dirty="0">
                <a:latin typeface="Verdana"/>
                <a:cs typeface="Verdana"/>
              </a:rPr>
              <a:t>nts</a:t>
            </a:r>
            <a:endParaRPr sz="270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365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300" spc="-50" dirty="0">
                <a:latin typeface="Verdana"/>
                <a:cs typeface="Verdana"/>
              </a:rPr>
              <a:t>Di</a:t>
            </a:r>
            <a:r>
              <a:rPr sz="2300" spc="-55" dirty="0">
                <a:latin typeface="Verdana"/>
                <a:cs typeface="Verdana"/>
              </a:rPr>
              <a:t>g</a:t>
            </a:r>
            <a:r>
              <a:rPr sz="2300" spc="-45" dirty="0">
                <a:latin typeface="Verdana"/>
                <a:cs typeface="Verdana"/>
              </a:rPr>
              <a:t>ital</a:t>
            </a:r>
            <a:r>
              <a:rPr sz="2300" spc="-30" dirty="0">
                <a:latin typeface="Verdana"/>
                <a:cs typeface="Verdana"/>
              </a:rPr>
              <a:t> </a:t>
            </a:r>
            <a:r>
              <a:rPr sz="2300" spc="-55" dirty="0">
                <a:latin typeface="Verdana"/>
                <a:cs typeface="Verdana"/>
              </a:rPr>
              <a:t>Scannin</a:t>
            </a:r>
            <a:r>
              <a:rPr sz="2300" spc="-45" dirty="0">
                <a:latin typeface="Verdana"/>
                <a:cs typeface="Verdana"/>
              </a:rPr>
              <a:t>g</a:t>
            </a:r>
            <a:r>
              <a:rPr sz="2300" spc="-30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Pr</a:t>
            </a:r>
            <a:r>
              <a:rPr sz="2300" spc="-40" dirty="0">
                <a:latin typeface="Verdana"/>
                <a:cs typeface="Verdana"/>
              </a:rPr>
              <a:t>o</a:t>
            </a:r>
            <a:r>
              <a:rPr sz="2300" spc="-45" dirty="0">
                <a:latin typeface="Verdana"/>
                <a:cs typeface="Verdana"/>
              </a:rPr>
              <a:t>ject</a:t>
            </a:r>
            <a:endParaRPr sz="230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300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300" spc="-30" dirty="0">
                <a:latin typeface="Verdana"/>
                <a:cs typeface="Verdana"/>
              </a:rPr>
              <a:t>LED</a:t>
            </a:r>
            <a:r>
              <a:rPr sz="2300" spc="-40" dirty="0">
                <a:latin typeface="Verdana"/>
                <a:cs typeface="Verdana"/>
              </a:rPr>
              <a:t> outdoor</a:t>
            </a:r>
            <a:r>
              <a:rPr sz="2300" spc="-50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li</a:t>
            </a:r>
            <a:r>
              <a:rPr sz="2300" spc="-70" dirty="0">
                <a:latin typeface="Verdana"/>
                <a:cs typeface="Verdana"/>
              </a:rPr>
              <a:t>g</a:t>
            </a:r>
            <a:r>
              <a:rPr sz="2300" spc="-50" dirty="0">
                <a:latin typeface="Verdana"/>
                <a:cs typeface="Verdana"/>
              </a:rPr>
              <a:t>h</a:t>
            </a:r>
            <a:r>
              <a:rPr sz="2300" spc="-30" dirty="0">
                <a:latin typeface="Verdana"/>
                <a:cs typeface="Verdana"/>
              </a:rPr>
              <a:t>t</a:t>
            </a:r>
            <a:r>
              <a:rPr sz="2300" spc="-45" dirty="0">
                <a:latin typeface="Verdana"/>
                <a:cs typeface="Verdana"/>
              </a:rPr>
              <a:t>ing</a:t>
            </a:r>
            <a:endParaRPr sz="230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300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300" spc="-60" dirty="0">
                <a:latin typeface="Verdana"/>
                <a:cs typeface="Verdana"/>
              </a:rPr>
              <a:t>H</a:t>
            </a:r>
            <a:r>
              <a:rPr sz="2300" spc="-40" dirty="0">
                <a:latin typeface="Verdana"/>
                <a:cs typeface="Verdana"/>
              </a:rPr>
              <a:t>igh</a:t>
            </a:r>
            <a:r>
              <a:rPr sz="2300" spc="-20" dirty="0">
                <a:latin typeface="Verdana"/>
                <a:cs typeface="Verdana"/>
              </a:rPr>
              <a:t> </a:t>
            </a:r>
            <a:r>
              <a:rPr sz="2300" spc="-60" dirty="0">
                <a:latin typeface="Verdana"/>
                <a:cs typeface="Verdana"/>
              </a:rPr>
              <a:t>e</a:t>
            </a:r>
            <a:r>
              <a:rPr sz="2300" spc="-35" dirty="0">
                <a:latin typeface="Verdana"/>
                <a:cs typeface="Verdana"/>
              </a:rPr>
              <a:t>f</a:t>
            </a:r>
            <a:r>
              <a:rPr sz="2300" spc="-20" dirty="0">
                <a:latin typeface="Verdana"/>
                <a:cs typeface="Verdana"/>
              </a:rPr>
              <a:t>f</a:t>
            </a:r>
            <a:r>
              <a:rPr sz="2300" spc="-40" dirty="0">
                <a:latin typeface="Verdana"/>
                <a:cs typeface="Verdana"/>
              </a:rPr>
              <a:t>icie</a:t>
            </a:r>
            <a:r>
              <a:rPr sz="2300" spc="-55" dirty="0">
                <a:latin typeface="Verdana"/>
                <a:cs typeface="Verdana"/>
              </a:rPr>
              <a:t>ncy</a:t>
            </a:r>
            <a:r>
              <a:rPr sz="2300" spc="-45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H</a:t>
            </a:r>
            <a:r>
              <a:rPr sz="2300" spc="-90" dirty="0">
                <a:latin typeface="Verdana"/>
                <a:cs typeface="Verdana"/>
              </a:rPr>
              <a:t>V</a:t>
            </a:r>
            <a:r>
              <a:rPr sz="2300" spc="-35" dirty="0">
                <a:latin typeface="Verdana"/>
                <a:cs typeface="Verdana"/>
              </a:rPr>
              <a:t>A</a:t>
            </a:r>
            <a:r>
              <a:rPr sz="2300" spc="-65" dirty="0">
                <a:latin typeface="Verdana"/>
                <a:cs typeface="Verdana"/>
              </a:rPr>
              <a:t>C</a:t>
            </a:r>
            <a:r>
              <a:rPr sz="2300" spc="-10" dirty="0">
                <a:latin typeface="Verdana"/>
                <a:cs typeface="Verdana"/>
              </a:rPr>
              <a:t> </a:t>
            </a:r>
            <a:r>
              <a:rPr sz="2300" spc="-65" dirty="0">
                <a:latin typeface="Verdana"/>
                <a:cs typeface="Verdana"/>
              </a:rPr>
              <a:t>sy</a:t>
            </a:r>
            <a:r>
              <a:rPr sz="2300" spc="-55" dirty="0">
                <a:latin typeface="Verdana"/>
                <a:cs typeface="Verdana"/>
              </a:rPr>
              <a:t>s</a:t>
            </a:r>
            <a:r>
              <a:rPr sz="2300" spc="-40" dirty="0">
                <a:latin typeface="Verdana"/>
                <a:cs typeface="Verdana"/>
              </a:rPr>
              <a:t>t</a:t>
            </a:r>
            <a:r>
              <a:rPr sz="2300" spc="-45" dirty="0">
                <a:latin typeface="Verdana"/>
                <a:cs typeface="Verdana"/>
              </a:rPr>
              <a:t>em</a:t>
            </a:r>
            <a:endParaRPr sz="230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300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300" spc="-50" dirty="0">
                <a:latin typeface="Verdana"/>
                <a:cs typeface="Verdana"/>
              </a:rPr>
              <a:t>M</a:t>
            </a:r>
            <a:r>
              <a:rPr sz="2300" spc="-35" dirty="0">
                <a:latin typeface="Verdana"/>
                <a:cs typeface="Verdana"/>
              </a:rPr>
              <a:t>otion</a:t>
            </a:r>
            <a:r>
              <a:rPr sz="2300" spc="-30" dirty="0">
                <a:latin typeface="Verdana"/>
                <a:cs typeface="Verdana"/>
              </a:rPr>
              <a:t> </a:t>
            </a:r>
            <a:r>
              <a:rPr sz="2300" spc="-60" dirty="0">
                <a:latin typeface="Verdana"/>
                <a:cs typeface="Verdana"/>
              </a:rPr>
              <a:t>sen</a:t>
            </a:r>
            <a:r>
              <a:rPr sz="2300" spc="-45" dirty="0">
                <a:latin typeface="Verdana"/>
                <a:cs typeface="Verdana"/>
              </a:rPr>
              <a:t>s</a:t>
            </a:r>
            <a:r>
              <a:rPr sz="2300" spc="-40" dirty="0">
                <a:latin typeface="Verdana"/>
                <a:cs typeface="Verdana"/>
              </a:rPr>
              <a:t>or</a:t>
            </a:r>
            <a:r>
              <a:rPr sz="2300" spc="-50" dirty="0">
                <a:latin typeface="Verdana"/>
                <a:cs typeface="Verdana"/>
              </a:rPr>
              <a:t> </a:t>
            </a:r>
            <a:r>
              <a:rPr sz="2300" spc="-40" dirty="0">
                <a:latin typeface="Verdana"/>
                <a:cs typeface="Verdana"/>
              </a:rPr>
              <a:t>indoor</a:t>
            </a:r>
            <a:r>
              <a:rPr sz="2300" spc="-50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li</a:t>
            </a:r>
            <a:r>
              <a:rPr sz="2300" spc="-70" dirty="0">
                <a:latin typeface="Verdana"/>
                <a:cs typeface="Verdana"/>
              </a:rPr>
              <a:t>g</a:t>
            </a:r>
            <a:r>
              <a:rPr sz="2300" spc="-45" dirty="0">
                <a:latin typeface="Verdana"/>
                <a:cs typeface="Verdana"/>
              </a:rPr>
              <a:t>hti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-45" dirty="0">
                <a:latin typeface="Verdana"/>
                <a:cs typeface="Verdana"/>
              </a:rPr>
              <a:t>g</a:t>
            </a:r>
            <a:endParaRPr sz="2300">
              <a:latin typeface="Verdana"/>
              <a:cs typeface="Verdana"/>
            </a:endParaRPr>
          </a:p>
          <a:p>
            <a:pPr marL="524510" indent="-228600">
              <a:lnSpc>
                <a:spcPct val="100000"/>
              </a:lnSpc>
              <a:spcBef>
                <a:spcPts val="300"/>
              </a:spcBef>
              <a:buClr>
                <a:srgbClr val="71A276"/>
              </a:buClr>
              <a:buFont typeface="Verdana"/>
              <a:buChar char="◦"/>
              <a:tabLst>
                <a:tab pos="525145" algn="l"/>
              </a:tabLst>
            </a:pPr>
            <a:r>
              <a:rPr sz="2300" spc="-25" dirty="0">
                <a:latin typeface="Verdana"/>
                <a:cs typeface="Verdana"/>
              </a:rPr>
              <a:t>Ne</a:t>
            </a:r>
            <a:r>
              <a:rPr sz="2300" spc="-20" dirty="0">
                <a:latin typeface="Verdana"/>
                <a:cs typeface="Verdana"/>
              </a:rPr>
              <a:t>w</a:t>
            </a:r>
            <a:r>
              <a:rPr sz="2300" spc="-45" dirty="0">
                <a:latin typeface="Verdana"/>
                <a:cs typeface="Verdana"/>
              </a:rPr>
              <a:t> </a:t>
            </a:r>
            <a:r>
              <a:rPr sz="2300" spc="-50" dirty="0">
                <a:latin typeface="Verdana"/>
                <a:cs typeface="Verdana"/>
              </a:rPr>
              <a:t>en</a:t>
            </a:r>
            <a:r>
              <a:rPr sz="2300" spc="-40" dirty="0">
                <a:latin typeface="Verdana"/>
                <a:cs typeface="Verdana"/>
              </a:rPr>
              <a:t>e</a:t>
            </a:r>
            <a:r>
              <a:rPr sz="2300" spc="-55" dirty="0">
                <a:latin typeface="Verdana"/>
                <a:cs typeface="Verdana"/>
              </a:rPr>
              <a:t>rgy</a:t>
            </a:r>
            <a:r>
              <a:rPr sz="2300" spc="-50" dirty="0">
                <a:latin typeface="Verdana"/>
                <a:cs typeface="Verdana"/>
              </a:rPr>
              <a:t> </a:t>
            </a:r>
            <a:r>
              <a:rPr sz="2300" spc="-60" dirty="0">
                <a:latin typeface="Verdana"/>
                <a:cs typeface="Verdana"/>
              </a:rPr>
              <a:t>e</a:t>
            </a:r>
            <a:r>
              <a:rPr sz="2300" spc="-30" dirty="0">
                <a:latin typeface="Verdana"/>
                <a:cs typeface="Verdana"/>
              </a:rPr>
              <a:t>f</a:t>
            </a:r>
            <a:r>
              <a:rPr sz="2300" spc="-20" dirty="0">
                <a:latin typeface="Verdana"/>
                <a:cs typeface="Verdana"/>
              </a:rPr>
              <a:t>f</a:t>
            </a:r>
            <a:r>
              <a:rPr sz="2300" spc="-40" dirty="0">
                <a:latin typeface="Verdana"/>
                <a:cs typeface="Verdana"/>
              </a:rPr>
              <a:t>icie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-40" dirty="0">
                <a:latin typeface="Verdana"/>
                <a:cs typeface="Verdana"/>
              </a:rPr>
              <a:t>t</a:t>
            </a:r>
            <a:r>
              <a:rPr sz="2300" spc="-20" dirty="0">
                <a:latin typeface="Verdana"/>
                <a:cs typeface="Verdana"/>
              </a:rPr>
              <a:t> </a:t>
            </a:r>
            <a:r>
              <a:rPr sz="2300" spc="-15" dirty="0">
                <a:latin typeface="Verdana"/>
                <a:cs typeface="Verdana"/>
              </a:rPr>
              <a:t>win</a:t>
            </a:r>
            <a:r>
              <a:rPr sz="2300" spc="-35" dirty="0">
                <a:latin typeface="Verdana"/>
                <a:cs typeface="Verdana"/>
              </a:rPr>
              <a:t>dows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10200" y="1219200"/>
            <a:ext cx="3113531" cy="2334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4611" y="3962400"/>
            <a:ext cx="4247388" cy="2592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#1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84175" marR="5080" indent="-274320">
              <a:lnSpc>
                <a:spcPct val="100000"/>
              </a:lnSpc>
              <a:buClr>
                <a:srgbClr val="EF7E09"/>
              </a:buClr>
              <a:buSzPct val="84848"/>
              <a:buFont typeface="Wingdings 2"/>
              <a:buChar char=""/>
              <a:tabLst>
                <a:tab pos="384810" algn="l"/>
              </a:tabLst>
            </a:pPr>
            <a:r>
              <a:rPr spc="-70" dirty="0"/>
              <a:t>Cond</a:t>
            </a:r>
            <a:r>
              <a:rPr spc="-75" dirty="0"/>
              <a:t>u</a:t>
            </a:r>
            <a:r>
              <a:rPr spc="-65" dirty="0"/>
              <a:t>ct</a:t>
            </a:r>
            <a:r>
              <a:rPr spc="-25" dirty="0"/>
              <a:t> </a:t>
            </a:r>
            <a:r>
              <a:rPr spc="-80" dirty="0"/>
              <a:t>a</a:t>
            </a:r>
            <a:r>
              <a:rPr spc="-40" dirty="0"/>
              <a:t> </a:t>
            </a:r>
            <a:r>
              <a:rPr spc="-80" dirty="0"/>
              <a:t>Sustainabili</a:t>
            </a:r>
            <a:r>
              <a:rPr spc="-85" dirty="0"/>
              <a:t>t</a:t>
            </a:r>
            <a:r>
              <a:rPr spc="-100" dirty="0"/>
              <a:t>y</a:t>
            </a:r>
            <a:r>
              <a:rPr spc="-65" dirty="0"/>
              <a:t> </a:t>
            </a:r>
            <a:r>
              <a:rPr spc="-45" dirty="0"/>
              <a:t>A</a:t>
            </a:r>
            <a:r>
              <a:rPr spc="-75" dirty="0"/>
              <a:t>udi</a:t>
            </a:r>
            <a:r>
              <a:rPr spc="-55" dirty="0"/>
              <a:t>t</a:t>
            </a:r>
            <a:r>
              <a:rPr spc="-40" dirty="0"/>
              <a:t> </a:t>
            </a:r>
            <a:r>
              <a:rPr spc="-50" dirty="0"/>
              <a:t>to</a:t>
            </a:r>
            <a:r>
              <a:rPr spc="-35" dirty="0"/>
              <a:t> </a:t>
            </a:r>
            <a:r>
              <a:rPr spc="-60" dirty="0"/>
              <a:t>deter</a:t>
            </a:r>
            <a:r>
              <a:rPr spc="-95" dirty="0"/>
              <a:t>m</a:t>
            </a:r>
            <a:r>
              <a:rPr spc="-70" dirty="0"/>
              <a:t>ine</a:t>
            </a:r>
            <a:r>
              <a:rPr spc="-65" dirty="0"/>
              <a:t> </a:t>
            </a:r>
            <a:r>
              <a:rPr spc="-85" dirty="0"/>
              <a:t>base</a:t>
            </a:r>
            <a:r>
              <a:rPr spc="-30" dirty="0"/>
              <a:t>l</a:t>
            </a:r>
            <a:r>
              <a:rPr spc="-70" dirty="0"/>
              <a:t>ine</a:t>
            </a:r>
            <a:r>
              <a:rPr spc="-55" dirty="0"/>
              <a:t> </a:t>
            </a:r>
            <a:r>
              <a:rPr spc="-60" dirty="0"/>
              <a:t>con</a:t>
            </a:r>
            <a:r>
              <a:rPr spc="-80" dirty="0"/>
              <a:t>d</a:t>
            </a:r>
            <a:r>
              <a:rPr spc="-60" dirty="0"/>
              <a:t>itions</a:t>
            </a:r>
            <a:r>
              <a:rPr spc="-30" dirty="0"/>
              <a:t> </a:t>
            </a:r>
            <a:r>
              <a:rPr spc="-70" dirty="0"/>
              <a:t>for</a:t>
            </a:r>
            <a:r>
              <a:rPr spc="-55" dirty="0"/>
              <a:t> </a:t>
            </a:r>
            <a:r>
              <a:rPr spc="-70" dirty="0"/>
              <a:t>communi</a:t>
            </a:r>
            <a:r>
              <a:rPr spc="-60" dirty="0"/>
              <a:t>t</a:t>
            </a:r>
            <a:r>
              <a:rPr spc="-100" dirty="0"/>
              <a:t>y</a:t>
            </a:r>
            <a:r>
              <a:rPr spc="-40" dirty="0"/>
              <a:t> </a:t>
            </a:r>
            <a:r>
              <a:rPr spc="-70" dirty="0"/>
              <a:t>an</a:t>
            </a:r>
            <a:r>
              <a:rPr spc="-65" dirty="0"/>
              <a:t>d</a:t>
            </a:r>
            <a:r>
              <a:rPr spc="-45" dirty="0"/>
              <a:t> </a:t>
            </a:r>
            <a:r>
              <a:rPr spc="-80" dirty="0"/>
              <a:t>municipa</a:t>
            </a:r>
            <a:r>
              <a:rPr spc="-40" dirty="0"/>
              <a:t>l</a:t>
            </a:r>
            <a:r>
              <a:rPr spc="-20" dirty="0"/>
              <a:t> </a:t>
            </a:r>
            <a:r>
              <a:rPr spc="-65" dirty="0"/>
              <a:t>g</a:t>
            </a:r>
            <a:r>
              <a:rPr spc="-90" dirty="0"/>
              <a:t>o</a:t>
            </a:r>
            <a:r>
              <a:rPr spc="-120" dirty="0"/>
              <a:t>v</a:t>
            </a:r>
            <a:r>
              <a:rPr spc="-60" dirty="0"/>
              <a:t>ern</a:t>
            </a:r>
            <a:r>
              <a:rPr spc="-95" dirty="0"/>
              <a:t>m</a:t>
            </a:r>
            <a:r>
              <a:rPr spc="-80" dirty="0"/>
              <a:t>ent</a:t>
            </a:r>
          </a:p>
          <a:p>
            <a:pPr marL="802005" lvl="1" indent="-372110">
              <a:lnSpc>
                <a:spcPct val="100000"/>
              </a:lnSpc>
              <a:spcBef>
                <a:spcPts val="405"/>
              </a:spcBef>
              <a:buClr>
                <a:srgbClr val="9F2936"/>
              </a:buClr>
              <a:buSzPct val="84848"/>
              <a:buFont typeface="Wingdings 2"/>
              <a:buChar char=""/>
              <a:tabLst>
                <a:tab pos="802640" algn="l"/>
              </a:tabLst>
            </a:pPr>
            <a:r>
              <a:rPr sz="3300" spc="-130" dirty="0">
                <a:latin typeface="Verdana"/>
                <a:cs typeface="Verdana"/>
              </a:rPr>
              <a:t>GHG</a:t>
            </a:r>
            <a:r>
              <a:rPr sz="3300" spc="-55" dirty="0">
                <a:latin typeface="Verdana"/>
                <a:cs typeface="Verdana"/>
              </a:rPr>
              <a:t> </a:t>
            </a:r>
            <a:r>
              <a:rPr sz="3300" spc="-75" dirty="0">
                <a:latin typeface="Verdana"/>
                <a:cs typeface="Verdana"/>
              </a:rPr>
              <a:t>Emissions</a:t>
            </a:r>
            <a:endParaRPr sz="3300">
              <a:latin typeface="Verdana"/>
              <a:cs typeface="Verdana"/>
            </a:endParaRPr>
          </a:p>
          <a:p>
            <a:pPr marL="802005" lvl="1" indent="-372110">
              <a:lnSpc>
                <a:spcPct val="100000"/>
              </a:lnSpc>
              <a:spcBef>
                <a:spcPts val="395"/>
              </a:spcBef>
              <a:buClr>
                <a:srgbClr val="9F2936"/>
              </a:buClr>
              <a:buSzPct val="84848"/>
              <a:buFont typeface="Wingdings 2"/>
              <a:buChar char=""/>
              <a:tabLst>
                <a:tab pos="802640" algn="l"/>
              </a:tabLst>
            </a:pPr>
            <a:r>
              <a:rPr sz="3300" spc="-130" dirty="0">
                <a:latin typeface="Verdana"/>
                <a:cs typeface="Verdana"/>
              </a:rPr>
              <a:t>W</a:t>
            </a:r>
            <a:r>
              <a:rPr sz="3300" spc="-75" dirty="0">
                <a:latin typeface="Verdana"/>
                <a:cs typeface="Verdana"/>
              </a:rPr>
              <a:t>ate</a:t>
            </a:r>
            <a:r>
              <a:rPr sz="3300" spc="-60" dirty="0">
                <a:latin typeface="Verdana"/>
                <a:cs typeface="Verdana"/>
              </a:rPr>
              <a:t>r</a:t>
            </a:r>
            <a:r>
              <a:rPr sz="3300" spc="-50" dirty="0">
                <a:latin typeface="Verdana"/>
                <a:cs typeface="Verdana"/>
              </a:rPr>
              <a:t> </a:t>
            </a:r>
            <a:r>
              <a:rPr sz="3300" spc="-70" dirty="0">
                <a:latin typeface="Verdana"/>
                <a:cs typeface="Verdana"/>
              </a:rPr>
              <a:t>an</a:t>
            </a:r>
            <a:r>
              <a:rPr sz="3300" spc="-65" dirty="0">
                <a:latin typeface="Verdana"/>
                <a:cs typeface="Verdana"/>
              </a:rPr>
              <a:t>d</a:t>
            </a:r>
            <a:r>
              <a:rPr sz="3300" spc="-45" dirty="0">
                <a:latin typeface="Verdana"/>
                <a:cs typeface="Verdana"/>
              </a:rPr>
              <a:t> </a:t>
            </a:r>
            <a:r>
              <a:rPr sz="3300" spc="-135" dirty="0">
                <a:latin typeface="Verdana"/>
                <a:cs typeface="Verdana"/>
              </a:rPr>
              <a:t>W</a:t>
            </a:r>
            <a:r>
              <a:rPr sz="3300" spc="-60" dirty="0">
                <a:latin typeface="Verdana"/>
                <a:cs typeface="Verdana"/>
              </a:rPr>
              <a:t>aste</a:t>
            </a:r>
            <a:r>
              <a:rPr sz="3300" spc="-105" dirty="0">
                <a:latin typeface="Verdana"/>
                <a:cs typeface="Verdana"/>
              </a:rPr>
              <a:t>w</a:t>
            </a:r>
            <a:r>
              <a:rPr sz="3300" spc="-75" dirty="0">
                <a:latin typeface="Verdana"/>
                <a:cs typeface="Verdana"/>
              </a:rPr>
              <a:t>ate</a:t>
            </a:r>
            <a:r>
              <a:rPr sz="3300" spc="-60" dirty="0">
                <a:latin typeface="Verdana"/>
                <a:cs typeface="Verdana"/>
              </a:rPr>
              <a:t>r</a:t>
            </a:r>
            <a:r>
              <a:rPr sz="3300" spc="-75" dirty="0">
                <a:latin typeface="Verdana"/>
                <a:cs typeface="Verdana"/>
              </a:rPr>
              <a:t> </a:t>
            </a:r>
            <a:r>
              <a:rPr sz="3300" spc="-65" dirty="0">
                <a:latin typeface="Verdana"/>
                <a:cs typeface="Verdana"/>
              </a:rPr>
              <a:t>Usage</a:t>
            </a:r>
            <a:endParaRPr sz="3300">
              <a:latin typeface="Verdana"/>
              <a:cs typeface="Verdana"/>
            </a:endParaRPr>
          </a:p>
          <a:p>
            <a:pPr marL="802005" lvl="1" indent="-372110">
              <a:lnSpc>
                <a:spcPct val="100000"/>
              </a:lnSpc>
              <a:spcBef>
                <a:spcPts val="395"/>
              </a:spcBef>
              <a:buClr>
                <a:srgbClr val="9F2936"/>
              </a:buClr>
              <a:buSzPct val="84848"/>
              <a:buFont typeface="Wingdings 2"/>
              <a:buChar char=""/>
              <a:tabLst>
                <a:tab pos="802640" algn="l"/>
              </a:tabLst>
            </a:pPr>
            <a:r>
              <a:rPr sz="3300" spc="-85" dirty="0">
                <a:latin typeface="Verdana"/>
                <a:cs typeface="Verdana"/>
              </a:rPr>
              <a:t>Solid</a:t>
            </a:r>
            <a:r>
              <a:rPr sz="3300" spc="-45" dirty="0">
                <a:latin typeface="Verdana"/>
                <a:cs typeface="Verdana"/>
              </a:rPr>
              <a:t> </a:t>
            </a:r>
            <a:r>
              <a:rPr sz="3300" spc="-135" dirty="0">
                <a:latin typeface="Verdana"/>
                <a:cs typeface="Verdana"/>
              </a:rPr>
              <a:t>W</a:t>
            </a:r>
            <a:r>
              <a:rPr sz="3300" spc="-75" dirty="0">
                <a:latin typeface="Verdana"/>
                <a:cs typeface="Verdana"/>
              </a:rPr>
              <a:t>ast</a:t>
            </a:r>
            <a:r>
              <a:rPr sz="3300" spc="-80" dirty="0">
                <a:latin typeface="Verdana"/>
                <a:cs typeface="Verdana"/>
              </a:rPr>
              <a:t>e</a:t>
            </a:r>
            <a:r>
              <a:rPr sz="3300" spc="-55" dirty="0">
                <a:latin typeface="Verdana"/>
                <a:cs typeface="Verdana"/>
              </a:rPr>
              <a:t> </a:t>
            </a:r>
            <a:r>
              <a:rPr sz="3300" spc="-110" dirty="0">
                <a:latin typeface="Verdana"/>
                <a:cs typeface="Verdana"/>
              </a:rPr>
              <a:t>R</a:t>
            </a:r>
            <a:r>
              <a:rPr sz="3300" spc="-80" dirty="0">
                <a:latin typeface="Verdana"/>
                <a:cs typeface="Verdana"/>
              </a:rPr>
              <a:t>ec</a:t>
            </a:r>
            <a:r>
              <a:rPr sz="3300" spc="-110" dirty="0">
                <a:latin typeface="Verdana"/>
                <a:cs typeface="Verdana"/>
              </a:rPr>
              <a:t>y</a:t>
            </a:r>
            <a:r>
              <a:rPr sz="3300" spc="-65" dirty="0">
                <a:latin typeface="Verdana"/>
                <a:cs typeface="Verdana"/>
              </a:rPr>
              <a:t>cling</a:t>
            </a:r>
            <a:r>
              <a:rPr sz="3300" spc="-70" dirty="0">
                <a:latin typeface="Verdana"/>
                <a:cs typeface="Verdana"/>
              </a:rPr>
              <a:t> an</a:t>
            </a:r>
            <a:r>
              <a:rPr sz="3300" spc="-65" dirty="0">
                <a:latin typeface="Verdana"/>
                <a:cs typeface="Verdana"/>
              </a:rPr>
              <a:t>d</a:t>
            </a:r>
            <a:r>
              <a:rPr sz="3300" spc="-40" dirty="0">
                <a:latin typeface="Verdana"/>
                <a:cs typeface="Verdana"/>
              </a:rPr>
              <a:t> </a:t>
            </a:r>
            <a:r>
              <a:rPr sz="3300" spc="-114" dirty="0">
                <a:latin typeface="Verdana"/>
                <a:cs typeface="Verdana"/>
              </a:rPr>
              <a:t>R</a:t>
            </a:r>
            <a:r>
              <a:rPr sz="3300" spc="-85" dirty="0">
                <a:latin typeface="Verdana"/>
                <a:cs typeface="Verdana"/>
              </a:rPr>
              <a:t>euse</a:t>
            </a:r>
            <a:endParaRPr sz="3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769" y="539224"/>
            <a:ext cx="8361045" cy="1031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039494" algn="l"/>
              </a:tabLst>
            </a:pPr>
            <a:r>
              <a:rPr sz="3600" b="1" spc="70" dirty="0">
                <a:solidFill>
                  <a:srgbClr val="313131"/>
                </a:solidFill>
                <a:latin typeface="Tahoma"/>
                <a:cs typeface="Tahoma"/>
              </a:rPr>
              <a:t>CO</a:t>
            </a:r>
            <a:r>
              <a:rPr sz="3600" b="1" spc="135" baseline="-20833" dirty="0">
                <a:solidFill>
                  <a:srgbClr val="313131"/>
                </a:solidFill>
                <a:latin typeface="Tahoma"/>
                <a:cs typeface="Tahoma"/>
              </a:rPr>
              <a:t>2</a:t>
            </a:r>
            <a:r>
              <a:rPr sz="3600" b="1" baseline="-20833" dirty="0">
                <a:solidFill>
                  <a:srgbClr val="313131"/>
                </a:solidFill>
                <a:latin typeface="Tahoma"/>
                <a:cs typeface="Tahoma"/>
              </a:rPr>
              <a:t>	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Equi</a:t>
            </a:r>
            <a:r>
              <a:rPr sz="3600" b="1" spc="45" dirty="0">
                <a:solidFill>
                  <a:srgbClr val="313131"/>
                </a:solidFill>
                <a:latin typeface="Tahoma"/>
                <a:cs typeface="Tahoma"/>
              </a:rPr>
              <a:t>v</a:t>
            </a:r>
            <a:r>
              <a:rPr sz="3600" b="1" spc="70" dirty="0">
                <a:solidFill>
                  <a:srgbClr val="313131"/>
                </a:solidFill>
                <a:latin typeface="Tahoma"/>
                <a:cs typeface="Tahoma"/>
              </a:rPr>
              <a:t>alent</a:t>
            </a:r>
            <a:r>
              <a:rPr sz="3600" b="1" spc="15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95" dirty="0">
                <a:solidFill>
                  <a:srgbClr val="313131"/>
                </a:solidFill>
                <a:latin typeface="Tahoma"/>
                <a:cs typeface="Tahoma"/>
              </a:rPr>
              <a:t>Emiss</a:t>
            </a:r>
            <a:r>
              <a:rPr sz="3600" b="1" spc="60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3600" b="1" spc="120" dirty="0">
                <a:solidFill>
                  <a:srgbClr val="313131"/>
                </a:solidFill>
                <a:latin typeface="Tahoma"/>
                <a:cs typeface="Tahoma"/>
              </a:rPr>
              <a:t>ons</a:t>
            </a:r>
            <a:endParaRPr sz="3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3600" b="1" spc="-25" dirty="0">
                <a:solidFill>
                  <a:srgbClr val="313131"/>
                </a:solidFill>
                <a:latin typeface="Tahoma"/>
                <a:cs typeface="Tahoma"/>
              </a:rPr>
              <a:t>f</a:t>
            </a:r>
            <a:r>
              <a:rPr sz="3600" b="1" spc="125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3600" b="1" spc="15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Mont</a:t>
            </a:r>
            <a:r>
              <a:rPr sz="3600" b="1" spc="95" dirty="0">
                <a:solidFill>
                  <a:srgbClr val="313131"/>
                </a:solidFill>
                <a:latin typeface="Tahoma"/>
                <a:cs typeface="Tahoma"/>
              </a:rPr>
              <a:t>g</a:t>
            </a:r>
            <a:r>
              <a:rPr sz="3600" b="1" spc="125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600" b="1" spc="210" dirty="0">
                <a:solidFill>
                  <a:srgbClr val="313131"/>
                </a:solidFill>
                <a:latin typeface="Tahoma"/>
                <a:cs typeface="Tahoma"/>
              </a:rPr>
              <a:t>m</a:t>
            </a:r>
            <a:r>
              <a:rPr sz="3600" b="1" spc="120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3600" b="1" spc="130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3600" b="1" spc="100" dirty="0">
                <a:solidFill>
                  <a:srgbClr val="313131"/>
                </a:solidFill>
                <a:latin typeface="Tahoma"/>
                <a:cs typeface="Tahoma"/>
              </a:rPr>
              <a:t>y</a:t>
            </a:r>
            <a:r>
              <a:rPr sz="3600" b="1" spc="15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-215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ownsh</a:t>
            </a:r>
            <a:r>
              <a:rPr sz="3600" b="1" spc="50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3600" b="1" spc="110" dirty="0">
                <a:solidFill>
                  <a:srgbClr val="313131"/>
                </a:solidFill>
                <a:latin typeface="Tahoma"/>
                <a:cs typeface="Tahoma"/>
              </a:rPr>
              <a:t>p</a:t>
            </a:r>
            <a:r>
              <a:rPr sz="3600" b="1" spc="14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20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3600" b="1" spc="135" dirty="0">
                <a:solidFill>
                  <a:srgbClr val="313131"/>
                </a:solidFill>
                <a:latin typeface="Tahoma"/>
                <a:cs typeface="Tahoma"/>
              </a:rPr>
              <a:t>n 20</a:t>
            </a:r>
            <a:r>
              <a:rPr sz="3600" b="1" spc="140" dirty="0">
                <a:solidFill>
                  <a:srgbClr val="313131"/>
                </a:solidFill>
                <a:latin typeface="Tahoma"/>
                <a:cs typeface="Tahoma"/>
              </a:rPr>
              <a:t>0</a:t>
            </a:r>
            <a:r>
              <a:rPr sz="3600" b="1" spc="135" dirty="0">
                <a:solidFill>
                  <a:srgbClr val="313131"/>
                </a:solidFill>
                <a:latin typeface="Tahoma"/>
                <a:cs typeface="Tahoma"/>
              </a:rPr>
              <a:t>5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0" y="4267200"/>
            <a:ext cx="2124710" cy="2124710"/>
          </a:xfrm>
          <a:custGeom>
            <a:avLst/>
            <a:gdLst/>
            <a:ahLst/>
            <a:cxnLst/>
            <a:rect l="l" t="t" r="r" b="b"/>
            <a:pathLst>
              <a:path w="2124709" h="2124710">
                <a:moveTo>
                  <a:pt x="0" y="0"/>
                </a:moveTo>
                <a:lnTo>
                  <a:pt x="105537" y="2124633"/>
                </a:lnTo>
                <a:lnTo>
                  <a:pt x="267278" y="2110470"/>
                </a:lnTo>
                <a:lnTo>
                  <a:pt x="425307" y="2084520"/>
                </a:lnTo>
                <a:lnTo>
                  <a:pt x="579175" y="2047230"/>
                </a:lnTo>
                <a:lnTo>
                  <a:pt x="728434" y="1999048"/>
                </a:lnTo>
                <a:lnTo>
                  <a:pt x="872636" y="1940420"/>
                </a:lnTo>
                <a:lnTo>
                  <a:pt x="1011334" y="1871792"/>
                </a:lnTo>
                <a:lnTo>
                  <a:pt x="1144080" y="1793613"/>
                </a:lnTo>
                <a:lnTo>
                  <a:pt x="1270425" y="1706328"/>
                </a:lnTo>
                <a:lnTo>
                  <a:pt x="1389922" y="1610385"/>
                </a:lnTo>
                <a:lnTo>
                  <a:pt x="1502124" y="1506231"/>
                </a:lnTo>
                <a:lnTo>
                  <a:pt x="1606581" y="1394312"/>
                </a:lnTo>
                <a:lnTo>
                  <a:pt x="1702847" y="1275075"/>
                </a:lnTo>
                <a:lnTo>
                  <a:pt x="1790473" y="1148968"/>
                </a:lnTo>
                <a:lnTo>
                  <a:pt x="1869012" y="1016437"/>
                </a:lnTo>
                <a:lnTo>
                  <a:pt x="1938016" y="877929"/>
                </a:lnTo>
                <a:lnTo>
                  <a:pt x="1997036" y="733891"/>
                </a:lnTo>
                <a:lnTo>
                  <a:pt x="2045625" y="584771"/>
                </a:lnTo>
                <a:lnTo>
                  <a:pt x="2083336" y="431014"/>
                </a:lnTo>
                <a:lnTo>
                  <a:pt x="2109719" y="273067"/>
                </a:lnTo>
                <a:lnTo>
                  <a:pt x="2124329" y="111379"/>
                </a:lnTo>
                <a:lnTo>
                  <a:pt x="0" y="0"/>
                </a:lnTo>
                <a:close/>
              </a:path>
            </a:pathLst>
          </a:custGeom>
          <a:solidFill>
            <a:srgbClr val="B88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55494" y="4267200"/>
            <a:ext cx="2122170" cy="2127250"/>
          </a:xfrm>
          <a:custGeom>
            <a:avLst/>
            <a:gdLst/>
            <a:ahLst/>
            <a:cxnLst/>
            <a:rect l="l" t="t" r="r" b="b"/>
            <a:pathLst>
              <a:path w="2122170" h="2127250">
                <a:moveTo>
                  <a:pt x="2016506" y="0"/>
                </a:moveTo>
                <a:lnTo>
                  <a:pt x="0" y="677544"/>
                </a:lnTo>
                <a:lnTo>
                  <a:pt x="49694" y="810633"/>
                </a:lnTo>
                <a:lnTo>
                  <a:pt x="107481" y="938798"/>
                </a:lnTo>
                <a:lnTo>
                  <a:pt x="173000" y="1061795"/>
                </a:lnTo>
                <a:lnTo>
                  <a:pt x="245893" y="1179379"/>
                </a:lnTo>
                <a:lnTo>
                  <a:pt x="325800" y="1291304"/>
                </a:lnTo>
                <a:lnTo>
                  <a:pt x="412363" y="1397327"/>
                </a:lnTo>
                <a:lnTo>
                  <a:pt x="505223" y="1497201"/>
                </a:lnTo>
                <a:lnTo>
                  <a:pt x="604020" y="1590682"/>
                </a:lnTo>
                <a:lnTo>
                  <a:pt x="708395" y="1677526"/>
                </a:lnTo>
                <a:lnTo>
                  <a:pt x="817991" y="1757486"/>
                </a:lnTo>
                <a:lnTo>
                  <a:pt x="932447" y="1830318"/>
                </a:lnTo>
                <a:lnTo>
                  <a:pt x="1051404" y="1895778"/>
                </a:lnTo>
                <a:lnTo>
                  <a:pt x="1174504" y="1953619"/>
                </a:lnTo>
                <a:lnTo>
                  <a:pt x="1301388" y="2003598"/>
                </a:lnTo>
                <a:lnTo>
                  <a:pt x="1431696" y="2045469"/>
                </a:lnTo>
                <a:lnTo>
                  <a:pt x="1565070" y="2078987"/>
                </a:lnTo>
                <a:lnTo>
                  <a:pt x="1701151" y="2103908"/>
                </a:lnTo>
                <a:lnTo>
                  <a:pt x="1839579" y="2119986"/>
                </a:lnTo>
                <a:lnTo>
                  <a:pt x="1979996" y="2126976"/>
                </a:lnTo>
                <a:lnTo>
                  <a:pt x="2122043" y="2124633"/>
                </a:lnTo>
                <a:lnTo>
                  <a:pt x="2016506" y="0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44789" y="3416934"/>
            <a:ext cx="2127250" cy="1527810"/>
          </a:xfrm>
          <a:custGeom>
            <a:avLst/>
            <a:gdLst/>
            <a:ahLst/>
            <a:cxnLst/>
            <a:rect l="l" t="t" r="r" b="b"/>
            <a:pathLst>
              <a:path w="2127250" h="1527810">
                <a:moveTo>
                  <a:pt x="177252" y="0"/>
                </a:moveTo>
                <a:lnTo>
                  <a:pt x="147033" y="72949"/>
                </a:lnTo>
                <a:lnTo>
                  <a:pt x="119626" y="146735"/>
                </a:lnTo>
                <a:lnTo>
                  <a:pt x="95033" y="221280"/>
                </a:lnTo>
                <a:lnTo>
                  <a:pt x="73258" y="296503"/>
                </a:lnTo>
                <a:lnTo>
                  <a:pt x="54304" y="372326"/>
                </a:lnTo>
                <a:lnTo>
                  <a:pt x="38174" y="448669"/>
                </a:lnTo>
                <a:lnTo>
                  <a:pt x="24871" y="525454"/>
                </a:lnTo>
                <a:lnTo>
                  <a:pt x="14399" y="602601"/>
                </a:lnTo>
                <a:lnTo>
                  <a:pt x="6761" y="680031"/>
                </a:lnTo>
                <a:lnTo>
                  <a:pt x="1960" y="757666"/>
                </a:lnTo>
                <a:lnTo>
                  <a:pt x="0" y="835425"/>
                </a:lnTo>
                <a:lnTo>
                  <a:pt x="882" y="913229"/>
                </a:lnTo>
                <a:lnTo>
                  <a:pt x="4612" y="991000"/>
                </a:lnTo>
                <a:lnTo>
                  <a:pt x="11192" y="1068658"/>
                </a:lnTo>
                <a:lnTo>
                  <a:pt x="20625" y="1146125"/>
                </a:lnTo>
                <a:lnTo>
                  <a:pt x="32915" y="1223320"/>
                </a:lnTo>
                <a:lnTo>
                  <a:pt x="48064" y="1300166"/>
                </a:lnTo>
                <a:lnTo>
                  <a:pt x="66077" y="1376582"/>
                </a:lnTo>
                <a:lnTo>
                  <a:pt x="86956" y="1452489"/>
                </a:lnTo>
                <a:lnTo>
                  <a:pt x="110704" y="1527809"/>
                </a:lnTo>
                <a:lnTo>
                  <a:pt x="2127210" y="850264"/>
                </a:lnTo>
                <a:lnTo>
                  <a:pt x="177252" y="0"/>
                </a:lnTo>
                <a:close/>
              </a:path>
            </a:pathLst>
          </a:custGeom>
          <a:solidFill>
            <a:srgbClr val="4E85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2042" y="2140606"/>
            <a:ext cx="4037965" cy="2126615"/>
          </a:xfrm>
          <a:custGeom>
            <a:avLst/>
            <a:gdLst/>
            <a:ahLst/>
            <a:cxnLst/>
            <a:rect l="l" t="t" r="r" b="b"/>
            <a:pathLst>
              <a:path w="4037965" h="2126615">
                <a:moveTo>
                  <a:pt x="1886143" y="0"/>
                </a:moveTo>
                <a:lnTo>
                  <a:pt x="1714741" y="12305"/>
                </a:lnTo>
                <a:lnTo>
                  <a:pt x="1542160" y="38840"/>
                </a:lnTo>
                <a:lnTo>
                  <a:pt x="1440080" y="61384"/>
                </a:lnTo>
                <a:lnTo>
                  <a:pt x="1339785" y="88745"/>
                </a:lnTo>
                <a:lnTo>
                  <a:pt x="1241417" y="120811"/>
                </a:lnTo>
                <a:lnTo>
                  <a:pt x="1145117" y="157468"/>
                </a:lnTo>
                <a:lnTo>
                  <a:pt x="1051024" y="198604"/>
                </a:lnTo>
                <a:lnTo>
                  <a:pt x="959279" y="244106"/>
                </a:lnTo>
                <a:lnTo>
                  <a:pt x="870022" y="293860"/>
                </a:lnTo>
                <a:lnTo>
                  <a:pt x="783393" y="347755"/>
                </a:lnTo>
                <a:lnTo>
                  <a:pt x="699534" y="405677"/>
                </a:lnTo>
                <a:lnTo>
                  <a:pt x="618585" y="467513"/>
                </a:lnTo>
                <a:lnTo>
                  <a:pt x="540685" y="533150"/>
                </a:lnTo>
                <a:lnTo>
                  <a:pt x="465976" y="602476"/>
                </a:lnTo>
                <a:lnTo>
                  <a:pt x="394597" y="675378"/>
                </a:lnTo>
                <a:lnTo>
                  <a:pt x="326689" y="751742"/>
                </a:lnTo>
                <a:lnTo>
                  <a:pt x="262393" y="831457"/>
                </a:lnTo>
                <a:lnTo>
                  <a:pt x="201849" y="914409"/>
                </a:lnTo>
                <a:lnTo>
                  <a:pt x="145197" y="1000484"/>
                </a:lnTo>
                <a:lnTo>
                  <a:pt x="92578" y="1089571"/>
                </a:lnTo>
                <a:lnTo>
                  <a:pt x="44132" y="1181557"/>
                </a:lnTo>
                <a:lnTo>
                  <a:pt x="0" y="1276328"/>
                </a:lnTo>
                <a:lnTo>
                  <a:pt x="1949958" y="2126593"/>
                </a:lnTo>
                <a:lnTo>
                  <a:pt x="4037710" y="1718796"/>
                </a:lnTo>
                <a:lnTo>
                  <a:pt x="3997351" y="1548919"/>
                </a:lnTo>
                <a:lnTo>
                  <a:pt x="3944250" y="1385487"/>
                </a:lnTo>
                <a:lnTo>
                  <a:pt x="3879052" y="1228932"/>
                </a:lnTo>
                <a:lnTo>
                  <a:pt x="3802399" y="1079687"/>
                </a:lnTo>
                <a:lnTo>
                  <a:pt x="3714932" y="938185"/>
                </a:lnTo>
                <a:lnTo>
                  <a:pt x="3617295" y="804857"/>
                </a:lnTo>
                <a:lnTo>
                  <a:pt x="3510129" y="680136"/>
                </a:lnTo>
                <a:lnTo>
                  <a:pt x="3394077" y="564455"/>
                </a:lnTo>
                <a:lnTo>
                  <a:pt x="3269781" y="458247"/>
                </a:lnTo>
                <a:lnTo>
                  <a:pt x="3137884" y="361944"/>
                </a:lnTo>
                <a:lnTo>
                  <a:pt x="2999028" y="275978"/>
                </a:lnTo>
                <a:lnTo>
                  <a:pt x="2853855" y="200782"/>
                </a:lnTo>
                <a:lnTo>
                  <a:pt x="2703008" y="136789"/>
                </a:lnTo>
                <a:lnTo>
                  <a:pt x="2547130" y="84431"/>
                </a:lnTo>
                <a:lnTo>
                  <a:pt x="2386861" y="44140"/>
                </a:lnTo>
                <a:lnTo>
                  <a:pt x="2222846" y="16350"/>
                </a:lnTo>
                <a:lnTo>
                  <a:pt x="2055726" y="1492"/>
                </a:lnTo>
                <a:lnTo>
                  <a:pt x="1886143" y="0"/>
                </a:lnTo>
                <a:close/>
              </a:path>
            </a:pathLst>
          </a:custGeom>
          <a:solidFill>
            <a:srgbClr val="9F29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0" y="3867344"/>
            <a:ext cx="2111375" cy="400050"/>
          </a:xfrm>
          <a:custGeom>
            <a:avLst/>
            <a:gdLst/>
            <a:ahLst/>
            <a:cxnLst/>
            <a:rect l="l" t="t" r="r" b="b"/>
            <a:pathLst>
              <a:path w="2111375" h="400050">
                <a:moveTo>
                  <a:pt x="2089299" y="0"/>
                </a:moveTo>
                <a:lnTo>
                  <a:pt x="0" y="399855"/>
                </a:lnTo>
                <a:lnTo>
                  <a:pt x="2111121" y="137981"/>
                </a:lnTo>
                <a:lnTo>
                  <a:pt x="2109512" y="125381"/>
                </a:lnTo>
                <a:lnTo>
                  <a:pt x="2102338" y="75094"/>
                </a:lnTo>
                <a:lnTo>
                  <a:pt x="2096165" y="37496"/>
                </a:lnTo>
                <a:lnTo>
                  <a:pt x="2089299" y="0"/>
                </a:lnTo>
                <a:close/>
              </a:path>
            </a:pathLst>
          </a:custGeom>
          <a:solidFill>
            <a:srgbClr val="533E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0" y="4005326"/>
            <a:ext cx="2127250" cy="373380"/>
          </a:xfrm>
          <a:custGeom>
            <a:avLst/>
            <a:gdLst/>
            <a:ahLst/>
            <a:cxnLst/>
            <a:rect l="l" t="t" r="r" b="b"/>
            <a:pathLst>
              <a:path w="2127250" h="373379">
                <a:moveTo>
                  <a:pt x="2111121" y="0"/>
                </a:moveTo>
                <a:lnTo>
                  <a:pt x="0" y="261874"/>
                </a:lnTo>
                <a:lnTo>
                  <a:pt x="2124329" y="373253"/>
                </a:lnTo>
                <a:lnTo>
                  <a:pt x="2125218" y="354562"/>
                </a:lnTo>
                <a:lnTo>
                  <a:pt x="2125944" y="335867"/>
                </a:lnTo>
                <a:lnTo>
                  <a:pt x="2126506" y="317168"/>
                </a:lnTo>
                <a:lnTo>
                  <a:pt x="2126905" y="298468"/>
                </a:lnTo>
                <a:lnTo>
                  <a:pt x="2127140" y="279767"/>
                </a:lnTo>
                <a:lnTo>
                  <a:pt x="2127121" y="242367"/>
                </a:lnTo>
                <a:lnTo>
                  <a:pt x="2125868" y="186293"/>
                </a:lnTo>
                <a:lnTo>
                  <a:pt x="2123150" y="130278"/>
                </a:lnTo>
                <a:lnTo>
                  <a:pt x="2118968" y="74357"/>
                </a:lnTo>
                <a:lnTo>
                  <a:pt x="2113326" y="18564"/>
                </a:lnTo>
                <a:lnTo>
                  <a:pt x="2111121" y="0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5311" y="3924300"/>
            <a:ext cx="330835" cy="250190"/>
          </a:xfrm>
          <a:custGeom>
            <a:avLst/>
            <a:gdLst/>
            <a:ahLst/>
            <a:cxnLst/>
            <a:rect l="l" t="t" r="r" b="b"/>
            <a:pathLst>
              <a:path w="330835" h="250189">
                <a:moveTo>
                  <a:pt x="330707" y="249936"/>
                </a:moveTo>
                <a:lnTo>
                  <a:pt x="56387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72071" y="3470147"/>
            <a:ext cx="283845" cy="462280"/>
          </a:xfrm>
          <a:custGeom>
            <a:avLst/>
            <a:gdLst/>
            <a:ahLst/>
            <a:cxnLst/>
            <a:rect l="l" t="t" r="r" b="b"/>
            <a:pathLst>
              <a:path w="283845" h="462279">
                <a:moveTo>
                  <a:pt x="0" y="461771"/>
                </a:moveTo>
                <a:lnTo>
                  <a:pt x="227075" y="0"/>
                </a:lnTo>
                <a:lnTo>
                  <a:pt x="2834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97980" y="4191000"/>
            <a:ext cx="492759" cy="568960"/>
          </a:xfrm>
          <a:custGeom>
            <a:avLst/>
            <a:gdLst/>
            <a:ahLst/>
            <a:cxnLst/>
            <a:rect l="l" t="t" r="r" b="b"/>
            <a:pathLst>
              <a:path w="492759" h="568960">
                <a:moveTo>
                  <a:pt x="0" y="0"/>
                </a:moveTo>
                <a:lnTo>
                  <a:pt x="434340" y="568451"/>
                </a:lnTo>
                <a:lnTo>
                  <a:pt x="492251" y="56845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88433" y="4897343"/>
            <a:ext cx="1451610" cy="775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2420" marR="5080" indent="-300355">
              <a:lnSpc>
                <a:spcPct val="162500"/>
              </a:lnSpc>
            </a:pPr>
            <a:r>
              <a:rPr sz="2000" spc="-70" dirty="0">
                <a:latin typeface="Verdana"/>
                <a:cs typeface="Verdana"/>
              </a:rPr>
              <a:t>R</a:t>
            </a:r>
            <a:r>
              <a:rPr sz="2000" spc="-55" dirty="0">
                <a:latin typeface="Verdana"/>
                <a:cs typeface="Verdana"/>
              </a:rPr>
              <a:t>es</a:t>
            </a:r>
            <a:r>
              <a:rPr sz="2000" spc="-40" dirty="0">
                <a:latin typeface="Verdana"/>
                <a:cs typeface="Verdana"/>
              </a:rPr>
              <a:t>ide</a:t>
            </a:r>
            <a:r>
              <a:rPr sz="2000" spc="-65" dirty="0">
                <a:latin typeface="Verdana"/>
                <a:cs typeface="Verdana"/>
              </a:rPr>
              <a:t>n</a:t>
            </a:r>
            <a:r>
              <a:rPr sz="2000" spc="-50" dirty="0">
                <a:latin typeface="Verdana"/>
                <a:cs typeface="Verdana"/>
              </a:rPr>
              <a:t>t</a:t>
            </a:r>
            <a:r>
              <a:rPr sz="2000" spc="-45" dirty="0">
                <a:latin typeface="Verdana"/>
                <a:cs typeface="Verdana"/>
              </a:rPr>
              <a:t>i</a:t>
            </a:r>
            <a:r>
              <a:rPr sz="2000" spc="-50" dirty="0">
                <a:latin typeface="Verdana"/>
                <a:cs typeface="Verdana"/>
              </a:rPr>
              <a:t>al</a:t>
            </a:r>
            <a:r>
              <a:rPr sz="2000" spc="-30" dirty="0">
                <a:latin typeface="Verdana"/>
                <a:cs typeface="Verdana"/>
              </a:rPr>
              <a:t>, </a:t>
            </a:r>
            <a:r>
              <a:rPr sz="2000" spc="-45" dirty="0">
                <a:latin typeface="Verdana"/>
                <a:cs typeface="Verdana"/>
              </a:rPr>
              <a:t>2</a:t>
            </a:r>
            <a:r>
              <a:rPr sz="2000" spc="-35" dirty="0">
                <a:latin typeface="Verdana"/>
                <a:cs typeface="Verdana"/>
              </a:rPr>
              <a:t>3</a:t>
            </a:r>
            <a:r>
              <a:rPr sz="2000" spc="-65" dirty="0">
                <a:latin typeface="Verdana"/>
                <a:cs typeface="Verdana"/>
              </a:rPr>
              <a:t>.4%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73755" y="5144739"/>
            <a:ext cx="1581150" cy="775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6555" marR="5080" indent="-364490">
              <a:lnSpc>
                <a:spcPct val="162600"/>
              </a:lnSpc>
            </a:pPr>
            <a:r>
              <a:rPr sz="2000" spc="-45" dirty="0">
                <a:latin typeface="Verdana"/>
                <a:cs typeface="Verdana"/>
              </a:rPr>
              <a:t>Co</a:t>
            </a:r>
            <a:r>
              <a:rPr sz="2000" spc="-70" dirty="0">
                <a:latin typeface="Verdana"/>
                <a:cs typeface="Verdana"/>
              </a:rPr>
              <a:t>m</a:t>
            </a:r>
            <a:r>
              <a:rPr sz="2000" spc="-45" dirty="0">
                <a:latin typeface="Verdana"/>
                <a:cs typeface="Verdana"/>
              </a:rPr>
              <a:t>m</a:t>
            </a:r>
            <a:r>
              <a:rPr sz="2000" spc="-35" dirty="0">
                <a:latin typeface="Verdana"/>
                <a:cs typeface="Verdana"/>
              </a:rPr>
              <a:t>e</a:t>
            </a:r>
            <a:r>
              <a:rPr sz="2000" spc="-50" dirty="0">
                <a:latin typeface="Verdana"/>
                <a:cs typeface="Verdana"/>
              </a:rPr>
              <a:t>rcial</a:t>
            </a:r>
            <a:r>
              <a:rPr sz="2000" spc="-30" dirty="0">
                <a:latin typeface="Verdana"/>
                <a:cs typeface="Verdana"/>
              </a:rPr>
              <a:t>, </a:t>
            </a:r>
            <a:r>
              <a:rPr sz="2000" spc="-45" dirty="0">
                <a:latin typeface="Verdana"/>
                <a:cs typeface="Verdana"/>
              </a:rPr>
              <a:t>2</a:t>
            </a:r>
            <a:r>
              <a:rPr sz="2000" spc="-35" dirty="0">
                <a:latin typeface="Verdana"/>
                <a:cs typeface="Verdana"/>
              </a:rPr>
              <a:t>0</a:t>
            </a:r>
            <a:r>
              <a:rPr sz="2000" spc="-65" dirty="0">
                <a:latin typeface="Verdana"/>
                <a:cs typeface="Verdana"/>
              </a:rPr>
              <a:t>.6%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8951" y="3700271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4">
                <a:moveTo>
                  <a:pt x="0" y="170687"/>
                </a:moveTo>
                <a:lnTo>
                  <a:pt x="170688" y="170687"/>
                </a:lnTo>
                <a:lnTo>
                  <a:pt x="170688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4E85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31239" y="3731737"/>
            <a:ext cx="1289685" cy="775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775" marR="5080" indent="-219710">
              <a:lnSpc>
                <a:spcPct val="162600"/>
              </a:lnSpc>
            </a:pPr>
            <a:r>
              <a:rPr sz="2000" spc="-35" dirty="0">
                <a:latin typeface="Verdana"/>
                <a:cs typeface="Verdana"/>
              </a:rPr>
              <a:t>I</a:t>
            </a:r>
            <a:r>
              <a:rPr sz="2000" spc="-50" dirty="0">
                <a:latin typeface="Verdana"/>
                <a:cs typeface="Verdana"/>
              </a:rPr>
              <a:t>n</a:t>
            </a:r>
            <a:r>
              <a:rPr sz="2000" spc="-45" dirty="0">
                <a:latin typeface="Verdana"/>
                <a:cs typeface="Verdana"/>
              </a:rPr>
              <a:t>dustri</a:t>
            </a:r>
            <a:r>
              <a:rPr sz="2000" spc="-50" dirty="0">
                <a:latin typeface="Verdana"/>
                <a:cs typeface="Verdana"/>
              </a:rPr>
              <a:t>al</a:t>
            </a:r>
            <a:r>
              <a:rPr sz="2000" spc="-30" dirty="0">
                <a:latin typeface="Verdana"/>
                <a:cs typeface="Verdana"/>
              </a:rPr>
              <a:t>, </a:t>
            </a:r>
            <a:r>
              <a:rPr sz="2000" spc="-45" dirty="0">
                <a:latin typeface="Verdana"/>
                <a:cs typeface="Verdana"/>
              </a:rPr>
              <a:t>1</a:t>
            </a:r>
            <a:r>
              <a:rPr sz="2000" spc="-35" dirty="0">
                <a:latin typeface="Verdana"/>
                <a:cs typeface="Verdana"/>
              </a:rPr>
              <a:t>1</a:t>
            </a:r>
            <a:r>
              <a:rPr sz="2000" spc="-65" dirty="0">
                <a:latin typeface="Verdana"/>
                <a:cs typeface="Verdana"/>
              </a:rPr>
              <a:t>.7%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29634" y="2744185"/>
            <a:ext cx="12090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60" dirty="0">
                <a:latin typeface="Verdana"/>
                <a:cs typeface="Verdana"/>
              </a:rPr>
              <a:t>T</a:t>
            </a:r>
            <a:r>
              <a:rPr sz="2000" spc="-60" dirty="0">
                <a:latin typeface="Verdana"/>
                <a:cs typeface="Verdana"/>
              </a:rPr>
              <a:t>r</a:t>
            </a:r>
            <a:r>
              <a:rPr sz="2000" spc="-45" dirty="0">
                <a:latin typeface="Verdana"/>
                <a:cs typeface="Verdana"/>
              </a:rPr>
              <a:t>ans</a:t>
            </a:r>
            <a:r>
              <a:rPr sz="2000" spc="-35" dirty="0">
                <a:latin typeface="Verdana"/>
                <a:cs typeface="Verdana"/>
              </a:rPr>
              <a:t>p</a:t>
            </a:r>
            <a:r>
              <a:rPr sz="2000" spc="-40" dirty="0">
                <a:latin typeface="Verdana"/>
                <a:cs typeface="Verdana"/>
              </a:rPr>
              <a:t>o</a:t>
            </a:r>
            <a:r>
              <a:rPr sz="2000" spc="-10" dirty="0">
                <a:latin typeface="Verdana"/>
                <a:cs typeface="Verdana"/>
              </a:rPr>
              <a:t>r</a:t>
            </a:r>
            <a:r>
              <a:rPr sz="2000" spc="-35" dirty="0">
                <a:latin typeface="Verdana"/>
                <a:cs typeface="Verdana"/>
              </a:rPr>
              <a:t>t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08196" y="3239485"/>
            <a:ext cx="852169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45" dirty="0">
                <a:latin typeface="Verdana"/>
                <a:cs typeface="Verdana"/>
              </a:rPr>
              <a:t>4</a:t>
            </a:r>
            <a:r>
              <a:rPr sz="2000" spc="-35" dirty="0">
                <a:latin typeface="Verdana"/>
                <a:cs typeface="Verdana"/>
              </a:rPr>
              <a:t>0</a:t>
            </a:r>
            <a:r>
              <a:rPr sz="2000" spc="-30" dirty="0">
                <a:latin typeface="Verdana"/>
                <a:cs typeface="Verdana"/>
              </a:rPr>
              <a:t>.</a:t>
            </a:r>
            <a:r>
              <a:rPr sz="2000" spc="-40" dirty="0">
                <a:latin typeface="Verdana"/>
                <a:cs typeface="Verdana"/>
              </a:rPr>
              <a:t>4</a:t>
            </a:r>
            <a:r>
              <a:rPr sz="2000" spc="-90" dirty="0">
                <a:latin typeface="Verdana"/>
                <a:cs typeface="Verdana"/>
              </a:rPr>
              <a:t>%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69835" y="3247644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0" y="170687"/>
                </a:moveTo>
                <a:lnTo>
                  <a:pt x="172211" y="170687"/>
                </a:lnTo>
                <a:lnTo>
                  <a:pt x="172211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533E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342758" y="3278855"/>
            <a:ext cx="160337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85" dirty="0">
                <a:latin typeface="Verdana"/>
                <a:cs typeface="Verdana"/>
              </a:rPr>
              <a:t>W</a:t>
            </a:r>
            <a:r>
              <a:rPr sz="2000" spc="-50" dirty="0">
                <a:latin typeface="Verdana"/>
                <a:cs typeface="Verdana"/>
              </a:rPr>
              <a:t>ast</a:t>
            </a:r>
            <a:r>
              <a:rPr sz="2000" spc="-60" dirty="0">
                <a:latin typeface="Verdana"/>
                <a:cs typeface="Verdana"/>
              </a:rPr>
              <a:t>e</a:t>
            </a:r>
            <a:r>
              <a:rPr sz="2000" spc="-30" dirty="0">
                <a:latin typeface="Verdana"/>
                <a:cs typeface="Verdana"/>
              </a:rPr>
              <a:t>,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1.</a:t>
            </a:r>
            <a:r>
              <a:rPr sz="2000" spc="-229" dirty="0">
                <a:latin typeface="Verdana"/>
                <a:cs typeface="Verdana"/>
              </a:rPr>
              <a:t>1</a:t>
            </a:r>
            <a:r>
              <a:rPr sz="2000" spc="-90" dirty="0">
                <a:latin typeface="Verdana"/>
                <a:cs typeface="Verdana"/>
              </a:rPr>
              <a:t>%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04531" y="4536947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4">
                <a:moveTo>
                  <a:pt x="0" y="170687"/>
                </a:moveTo>
                <a:lnTo>
                  <a:pt x="170688" y="170687"/>
                </a:lnTo>
                <a:lnTo>
                  <a:pt x="170688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577455" y="4568413"/>
            <a:ext cx="153162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70" dirty="0">
                <a:latin typeface="Verdana"/>
                <a:cs typeface="Verdana"/>
              </a:rPr>
              <a:t>O</a:t>
            </a:r>
            <a:r>
              <a:rPr sz="2000" spc="-45" dirty="0">
                <a:latin typeface="Verdana"/>
                <a:cs typeface="Verdana"/>
              </a:rPr>
              <a:t>th</a:t>
            </a:r>
            <a:r>
              <a:rPr sz="2000" spc="-50" dirty="0">
                <a:latin typeface="Verdana"/>
                <a:cs typeface="Verdana"/>
              </a:rPr>
              <a:t>e</a:t>
            </a:r>
            <a:r>
              <a:rPr sz="2000" spc="-315" dirty="0">
                <a:latin typeface="Verdana"/>
                <a:cs typeface="Verdana"/>
              </a:rPr>
              <a:t>r</a:t>
            </a:r>
            <a:r>
              <a:rPr sz="2000" spc="-30" dirty="0">
                <a:latin typeface="Verdana"/>
                <a:cs typeface="Verdana"/>
              </a:rPr>
              <a:t>,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2.8%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785" y="215688"/>
            <a:ext cx="8868410" cy="1040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ct val="100000"/>
              </a:lnSpc>
            </a:pPr>
            <a:r>
              <a:rPr sz="3400" b="1" spc="100" dirty="0">
                <a:solidFill>
                  <a:srgbClr val="313131"/>
                </a:solidFill>
                <a:latin typeface="Tahoma"/>
                <a:cs typeface="Tahoma"/>
              </a:rPr>
              <a:t>Compari</a:t>
            </a:r>
            <a:r>
              <a:rPr sz="3400" b="1" spc="90" dirty="0">
                <a:solidFill>
                  <a:srgbClr val="313131"/>
                </a:solidFill>
                <a:latin typeface="Tahoma"/>
                <a:cs typeface="Tahoma"/>
              </a:rPr>
              <a:t>n</a:t>
            </a:r>
            <a:r>
              <a:rPr sz="3400" b="1" spc="105" dirty="0">
                <a:solidFill>
                  <a:srgbClr val="313131"/>
                </a:solidFill>
                <a:latin typeface="Tahoma"/>
                <a:cs typeface="Tahoma"/>
              </a:rPr>
              <a:t>g</a:t>
            </a:r>
            <a:r>
              <a:rPr sz="3400" b="1" spc="16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-5" dirty="0">
                <a:solidFill>
                  <a:srgbClr val="313131"/>
                </a:solidFill>
                <a:latin typeface="Tahoma"/>
                <a:cs typeface="Tahoma"/>
              </a:rPr>
              <a:t>P</a:t>
            </a:r>
            <a:r>
              <a:rPr sz="3400" b="1" spc="95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3400" b="1" spc="70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3400" b="1" spc="15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55" dirty="0">
                <a:solidFill>
                  <a:srgbClr val="313131"/>
                </a:solidFill>
                <a:latin typeface="Tahoma"/>
                <a:cs typeface="Tahoma"/>
              </a:rPr>
              <a:t>Capi</a:t>
            </a:r>
            <a:r>
              <a:rPr sz="3400" b="1" spc="25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400" b="1" spc="100" dirty="0">
                <a:solidFill>
                  <a:srgbClr val="313131"/>
                </a:solidFill>
                <a:latin typeface="Tahoma"/>
                <a:cs typeface="Tahoma"/>
              </a:rPr>
              <a:t>a</a:t>
            </a:r>
            <a:r>
              <a:rPr sz="3400" b="1" spc="14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85" dirty="0">
                <a:solidFill>
                  <a:srgbClr val="313131"/>
                </a:solidFill>
                <a:latin typeface="Tahoma"/>
                <a:cs typeface="Tahoma"/>
              </a:rPr>
              <a:t>Emissions</a:t>
            </a:r>
            <a:r>
              <a:rPr sz="3400" b="1" spc="19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85" dirty="0">
                <a:solidFill>
                  <a:srgbClr val="313131"/>
                </a:solidFill>
                <a:latin typeface="Tahoma"/>
                <a:cs typeface="Tahoma"/>
              </a:rPr>
              <a:t>b</a:t>
            </a:r>
            <a:r>
              <a:rPr sz="3400" b="1" spc="95" dirty="0">
                <a:solidFill>
                  <a:srgbClr val="313131"/>
                </a:solidFill>
                <a:latin typeface="Tahoma"/>
                <a:cs typeface="Tahoma"/>
              </a:rPr>
              <a:t>y</a:t>
            </a:r>
            <a:endParaRPr sz="3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tabLst>
                <a:tab pos="6250940" algn="l"/>
              </a:tabLst>
            </a:pPr>
            <a:r>
              <a:rPr sz="3400" b="1" spc="90" dirty="0">
                <a:solidFill>
                  <a:srgbClr val="313131"/>
                </a:solidFill>
                <a:latin typeface="Tahoma"/>
                <a:cs typeface="Tahoma"/>
              </a:rPr>
              <a:t>Sourc</a:t>
            </a:r>
            <a:r>
              <a:rPr sz="3400" b="1" spc="100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3400" b="1" spc="16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135" dirty="0">
                <a:solidFill>
                  <a:srgbClr val="313131"/>
                </a:solidFill>
                <a:latin typeface="Tahoma"/>
                <a:cs typeface="Tahoma"/>
              </a:rPr>
              <a:t>(m</a:t>
            </a:r>
            <a:r>
              <a:rPr sz="3400" b="1" spc="105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3400" b="1" spc="55" dirty="0">
                <a:solidFill>
                  <a:srgbClr val="313131"/>
                </a:solidFill>
                <a:latin typeface="Tahoma"/>
                <a:cs typeface="Tahoma"/>
              </a:rPr>
              <a:t>tr</a:t>
            </a:r>
            <a:r>
              <a:rPr sz="3400" b="1" spc="25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3400" b="1" spc="50" dirty="0">
                <a:solidFill>
                  <a:srgbClr val="313131"/>
                </a:solidFill>
                <a:latin typeface="Tahoma"/>
                <a:cs typeface="Tahoma"/>
              </a:rPr>
              <a:t>c</a:t>
            </a:r>
            <a:r>
              <a:rPr sz="3400" b="1" spc="17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5" dirty="0">
                <a:solidFill>
                  <a:srgbClr val="313131"/>
                </a:solidFill>
                <a:latin typeface="Tahoma"/>
                <a:cs typeface="Tahoma"/>
              </a:rPr>
              <a:t>t</a:t>
            </a:r>
            <a:r>
              <a:rPr sz="3400" b="1" spc="100" dirty="0">
                <a:solidFill>
                  <a:srgbClr val="313131"/>
                </a:solidFill>
                <a:latin typeface="Tahoma"/>
                <a:cs typeface="Tahoma"/>
              </a:rPr>
              <a:t>on</a:t>
            </a:r>
            <a:r>
              <a:rPr sz="3400" b="1" spc="85" dirty="0">
                <a:solidFill>
                  <a:srgbClr val="313131"/>
                </a:solidFill>
                <a:latin typeface="Tahoma"/>
                <a:cs typeface="Tahoma"/>
              </a:rPr>
              <a:t>s</a:t>
            </a:r>
            <a:r>
              <a:rPr sz="3400" b="1" spc="15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55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400" b="1" spc="35" dirty="0">
                <a:solidFill>
                  <a:srgbClr val="313131"/>
                </a:solidFill>
                <a:latin typeface="Tahoma"/>
                <a:cs typeface="Tahoma"/>
              </a:rPr>
              <a:t>f</a:t>
            </a:r>
            <a:r>
              <a:rPr sz="3400" b="1" spc="13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400" b="1" spc="65" dirty="0">
                <a:solidFill>
                  <a:srgbClr val="313131"/>
                </a:solidFill>
                <a:latin typeface="Tahoma"/>
                <a:cs typeface="Tahoma"/>
              </a:rPr>
              <a:t>C</a:t>
            </a:r>
            <a:r>
              <a:rPr sz="3400" b="1" spc="95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375" b="1" spc="150" baseline="-20987" dirty="0">
                <a:solidFill>
                  <a:srgbClr val="313131"/>
                </a:solidFill>
                <a:latin typeface="Tahoma"/>
                <a:cs typeface="Tahoma"/>
              </a:rPr>
              <a:t>2</a:t>
            </a:r>
            <a:r>
              <a:rPr sz="3375" b="1" baseline="-20987" dirty="0">
                <a:solidFill>
                  <a:srgbClr val="313131"/>
                </a:solidFill>
                <a:latin typeface="Tahoma"/>
                <a:cs typeface="Tahoma"/>
              </a:rPr>
              <a:t>	</a:t>
            </a:r>
            <a:r>
              <a:rPr sz="3400" b="1" spc="75" dirty="0">
                <a:solidFill>
                  <a:srgbClr val="313131"/>
                </a:solidFill>
                <a:latin typeface="Tahoma"/>
                <a:cs typeface="Tahoma"/>
              </a:rPr>
              <a:t>eq</a:t>
            </a:r>
            <a:r>
              <a:rPr sz="3400" b="1" spc="55" dirty="0">
                <a:solidFill>
                  <a:srgbClr val="313131"/>
                </a:solidFill>
                <a:latin typeface="Tahoma"/>
                <a:cs typeface="Tahoma"/>
              </a:rPr>
              <a:t>ui</a:t>
            </a:r>
            <a:r>
              <a:rPr sz="3400" b="1" spc="-5" dirty="0">
                <a:solidFill>
                  <a:srgbClr val="313131"/>
                </a:solidFill>
                <a:latin typeface="Tahoma"/>
                <a:cs typeface="Tahoma"/>
              </a:rPr>
              <a:t>v</a:t>
            </a:r>
            <a:r>
              <a:rPr sz="3400" b="1" spc="65" dirty="0">
                <a:solidFill>
                  <a:srgbClr val="313131"/>
                </a:solidFill>
                <a:latin typeface="Tahoma"/>
                <a:cs typeface="Tahoma"/>
              </a:rPr>
              <a:t>alent)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82228" y="4888991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01028" y="488899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29428" y="488899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48228" y="488899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76627" y="488899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4888991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82228" y="452475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67828" y="4524755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1028" y="4524755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24628" y="4524755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48228" y="4524755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38627" y="4524755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76627" y="4524755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2227" y="4524755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200" y="4524755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82228" y="416204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67828" y="4162044"/>
            <a:ext cx="609600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1428" y="4162044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15028" y="4162044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38627" y="4162044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71827" y="4162044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2227" y="4162044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7200" y="4162044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67828" y="3799332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91428" y="3799332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15028" y="3799332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38627" y="3799332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2227" y="3799332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599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7200" y="3799332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67828" y="3435096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91428" y="3435096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15028" y="3435096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62227" y="3435096"/>
            <a:ext cx="3048000" cy="0"/>
          </a:xfrm>
          <a:custGeom>
            <a:avLst/>
            <a:gdLst/>
            <a:ahLst/>
            <a:cxnLst/>
            <a:rect l="l" t="t" r="r" b="b"/>
            <a:pathLst>
              <a:path w="3048000">
                <a:moveTo>
                  <a:pt x="0" y="0"/>
                </a:moveTo>
                <a:lnTo>
                  <a:pt x="3048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7200" y="3435096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767828" y="3072383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15028" y="3072383"/>
            <a:ext cx="3048000" cy="0"/>
          </a:xfrm>
          <a:custGeom>
            <a:avLst/>
            <a:gdLst/>
            <a:ahLst/>
            <a:cxnLst/>
            <a:rect l="l" t="t" r="r" b="b"/>
            <a:pathLst>
              <a:path w="3048000">
                <a:moveTo>
                  <a:pt x="0" y="0"/>
                </a:moveTo>
                <a:lnTo>
                  <a:pt x="3048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62227" y="3072383"/>
            <a:ext cx="3048000" cy="0"/>
          </a:xfrm>
          <a:custGeom>
            <a:avLst/>
            <a:gdLst/>
            <a:ahLst/>
            <a:cxnLst/>
            <a:rect l="l" t="t" r="r" b="b"/>
            <a:pathLst>
              <a:path w="3048000">
                <a:moveTo>
                  <a:pt x="0" y="0"/>
                </a:moveTo>
                <a:lnTo>
                  <a:pt x="3048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7200" y="3072383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67828" y="2709672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62227" y="2709672"/>
            <a:ext cx="6400800" cy="0"/>
          </a:xfrm>
          <a:custGeom>
            <a:avLst/>
            <a:gdLst/>
            <a:ahLst/>
            <a:cxnLst/>
            <a:rect l="l" t="t" r="r" b="b"/>
            <a:pathLst>
              <a:path w="6400800">
                <a:moveTo>
                  <a:pt x="0" y="0"/>
                </a:moveTo>
                <a:lnTo>
                  <a:pt x="64008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7200" y="2709672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67828" y="2345435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62227" y="2345435"/>
            <a:ext cx="6400800" cy="0"/>
          </a:xfrm>
          <a:custGeom>
            <a:avLst/>
            <a:gdLst/>
            <a:ahLst/>
            <a:cxnLst/>
            <a:rect l="l" t="t" r="r" b="b"/>
            <a:pathLst>
              <a:path w="6400800">
                <a:moveTo>
                  <a:pt x="0" y="0"/>
                </a:moveTo>
                <a:lnTo>
                  <a:pt x="6400800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7200" y="2345435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5">
                <a:moveTo>
                  <a:pt x="0" y="0"/>
                </a:moveTo>
                <a:lnTo>
                  <a:pt x="3002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7200" y="1982723"/>
            <a:ext cx="8453755" cy="0"/>
          </a:xfrm>
          <a:custGeom>
            <a:avLst/>
            <a:gdLst/>
            <a:ahLst/>
            <a:cxnLst/>
            <a:rect l="l" t="t" r="r" b="b"/>
            <a:pathLst>
              <a:path w="8453755">
                <a:moveTo>
                  <a:pt x="0" y="0"/>
                </a:moveTo>
                <a:lnTo>
                  <a:pt x="845362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7427" y="2296667"/>
            <a:ext cx="304800" cy="2955290"/>
          </a:xfrm>
          <a:custGeom>
            <a:avLst/>
            <a:gdLst/>
            <a:ahLst/>
            <a:cxnLst/>
            <a:rect l="l" t="t" r="r" b="b"/>
            <a:pathLst>
              <a:path w="304800" h="2955290">
                <a:moveTo>
                  <a:pt x="304800" y="0"/>
                </a:moveTo>
                <a:lnTo>
                  <a:pt x="0" y="0"/>
                </a:lnTo>
                <a:lnTo>
                  <a:pt x="0" y="2955036"/>
                </a:lnTo>
                <a:lnTo>
                  <a:pt x="304800" y="2955036"/>
                </a:lnTo>
                <a:lnTo>
                  <a:pt x="304800" y="0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33827" y="3735323"/>
            <a:ext cx="304800" cy="1516380"/>
          </a:xfrm>
          <a:custGeom>
            <a:avLst/>
            <a:gdLst/>
            <a:ahLst/>
            <a:cxnLst/>
            <a:rect l="l" t="t" r="r" b="b"/>
            <a:pathLst>
              <a:path w="304800" h="1516379">
                <a:moveTo>
                  <a:pt x="304800" y="0"/>
                </a:moveTo>
                <a:lnTo>
                  <a:pt x="0" y="0"/>
                </a:lnTo>
                <a:lnTo>
                  <a:pt x="0" y="1516380"/>
                </a:lnTo>
                <a:lnTo>
                  <a:pt x="304800" y="1516380"/>
                </a:lnTo>
                <a:lnTo>
                  <a:pt x="304800" y="0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10228" y="2820923"/>
            <a:ext cx="304800" cy="2430780"/>
          </a:xfrm>
          <a:custGeom>
            <a:avLst/>
            <a:gdLst/>
            <a:ahLst/>
            <a:cxnLst/>
            <a:rect l="l" t="t" r="r" b="b"/>
            <a:pathLst>
              <a:path w="304800" h="2430779">
                <a:moveTo>
                  <a:pt x="304800" y="0"/>
                </a:moveTo>
                <a:lnTo>
                  <a:pt x="0" y="0"/>
                </a:lnTo>
                <a:lnTo>
                  <a:pt x="0" y="2430779"/>
                </a:lnTo>
                <a:lnTo>
                  <a:pt x="304800" y="2430779"/>
                </a:lnTo>
                <a:lnTo>
                  <a:pt x="304800" y="0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86628" y="3342132"/>
            <a:ext cx="304800" cy="1910080"/>
          </a:xfrm>
          <a:custGeom>
            <a:avLst/>
            <a:gdLst/>
            <a:ahLst/>
            <a:cxnLst/>
            <a:rect l="l" t="t" r="r" b="b"/>
            <a:pathLst>
              <a:path w="304800" h="1910079">
                <a:moveTo>
                  <a:pt x="304800" y="0"/>
                </a:moveTo>
                <a:lnTo>
                  <a:pt x="0" y="0"/>
                </a:lnTo>
                <a:lnTo>
                  <a:pt x="0" y="1909571"/>
                </a:lnTo>
                <a:lnTo>
                  <a:pt x="304800" y="1909571"/>
                </a:lnTo>
                <a:lnTo>
                  <a:pt x="304800" y="0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63028" y="2255520"/>
            <a:ext cx="304800" cy="2996565"/>
          </a:xfrm>
          <a:custGeom>
            <a:avLst/>
            <a:gdLst/>
            <a:ahLst/>
            <a:cxnLst/>
            <a:rect l="l" t="t" r="r" b="b"/>
            <a:pathLst>
              <a:path w="304800" h="2996565">
                <a:moveTo>
                  <a:pt x="304800" y="0"/>
                </a:moveTo>
                <a:lnTo>
                  <a:pt x="0" y="0"/>
                </a:lnTo>
                <a:lnTo>
                  <a:pt x="0" y="2996183"/>
                </a:lnTo>
                <a:lnTo>
                  <a:pt x="304800" y="2996183"/>
                </a:lnTo>
                <a:lnTo>
                  <a:pt x="304800" y="0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62227" y="4561332"/>
            <a:ext cx="304800" cy="690880"/>
          </a:xfrm>
          <a:custGeom>
            <a:avLst/>
            <a:gdLst/>
            <a:ahLst/>
            <a:cxnLst/>
            <a:rect l="l" t="t" r="r" b="b"/>
            <a:pathLst>
              <a:path w="304800" h="690879">
                <a:moveTo>
                  <a:pt x="304800" y="0"/>
                </a:moveTo>
                <a:lnTo>
                  <a:pt x="0" y="0"/>
                </a:lnTo>
                <a:lnTo>
                  <a:pt x="0" y="690372"/>
                </a:lnTo>
                <a:lnTo>
                  <a:pt x="304800" y="690372"/>
                </a:lnTo>
                <a:lnTo>
                  <a:pt x="304800" y="0"/>
                </a:lnTo>
                <a:close/>
              </a:path>
            </a:pathLst>
          </a:custGeom>
          <a:solidFill>
            <a:srgbClr val="B88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738627" y="4736591"/>
            <a:ext cx="304800" cy="515620"/>
          </a:xfrm>
          <a:custGeom>
            <a:avLst/>
            <a:gdLst/>
            <a:ahLst/>
            <a:cxnLst/>
            <a:rect l="l" t="t" r="r" b="b"/>
            <a:pathLst>
              <a:path w="304800" h="515620">
                <a:moveTo>
                  <a:pt x="304800" y="0"/>
                </a:moveTo>
                <a:lnTo>
                  <a:pt x="0" y="0"/>
                </a:lnTo>
                <a:lnTo>
                  <a:pt x="0" y="515111"/>
                </a:lnTo>
                <a:lnTo>
                  <a:pt x="304800" y="515111"/>
                </a:lnTo>
                <a:lnTo>
                  <a:pt x="304800" y="0"/>
                </a:lnTo>
                <a:close/>
              </a:path>
            </a:pathLst>
          </a:custGeom>
          <a:solidFill>
            <a:srgbClr val="B88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15028" y="4413503"/>
            <a:ext cx="304800" cy="838200"/>
          </a:xfrm>
          <a:custGeom>
            <a:avLst/>
            <a:gdLst/>
            <a:ahLst/>
            <a:cxnLst/>
            <a:rect l="l" t="t" r="r" b="b"/>
            <a:pathLst>
              <a:path w="304800" h="838200">
                <a:moveTo>
                  <a:pt x="304800" y="0"/>
                </a:moveTo>
                <a:lnTo>
                  <a:pt x="0" y="0"/>
                </a:lnTo>
                <a:lnTo>
                  <a:pt x="0" y="838200"/>
                </a:lnTo>
                <a:lnTo>
                  <a:pt x="304800" y="838200"/>
                </a:lnTo>
                <a:lnTo>
                  <a:pt x="304800" y="0"/>
                </a:lnTo>
                <a:close/>
              </a:path>
            </a:pathLst>
          </a:custGeom>
          <a:solidFill>
            <a:srgbClr val="B88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91428" y="4343400"/>
            <a:ext cx="304800" cy="908685"/>
          </a:xfrm>
          <a:custGeom>
            <a:avLst/>
            <a:gdLst/>
            <a:ahLst/>
            <a:cxnLst/>
            <a:rect l="l" t="t" r="r" b="b"/>
            <a:pathLst>
              <a:path w="304800" h="908685">
                <a:moveTo>
                  <a:pt x="304800" y="0"/>
                </a:moveTo>
                <a:lnTo>
                  <a:pt x="0" y="0"/>
                </a:lnTo>
                <a:lnTo>
                  <a:pt x="0" y="908304"/>
                </a:lnTo>
                <a:lnTo>
                  <a:pt x="304800" y="908304"/>
                </a:lnTo>
                <a:lnTo>
                  <a:pt x="304800" y="0"/>
                </a:lnTo>
                <a:close/>
              </a:path>
            </a:pathLst>
          </a:custGeom>
          <a:solidFill>
            <a:srgbClr val="B88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67828" y="4524755"/>
            <a:ext cx="304800" cy="727075"/>
          </a:xfrm>
          <a:custGeom>
            <a:avLst/>
            <a:gdLst/>
            <a:ahLst/>
            <a:cxnLst/>
            <a:rect l="l" t="t" r="r" b="b"/>
            <a:pathLst>
              <a:path w="304800" h="727075">
                <a:moveTo>
                  <a:pt x="304800" y="0"/>
                </a:moveTo>
                <a:lnTo>
                  <a:pt x="0" y="0"/>
                </a:lnTo>
                <a:lnTo>
                  <a:pt x="0" y="726948"/>
                </a:lnTo>
                <a:lnTo>
                  <a:pt x="304800" y="726948"/>
                </a:lnTo>
                <a:lnTo>
                  <a:pt x="304800" y="0"/>
                </a:lnTo>
                <a:close/>
              </a:path>
            </a:pathLst>
          </a:custGeom>
          <a:solidFill>
            <a:srgbClr val="B88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7027" y="4058411"/>
            <a:ext cx="304800" cy="1193800"/>
          </a:xfrm>
          <a:custGeom>
            <a:avLst/>
            <a:gdLst/>
            <a:ahLst/>
            <a:cxnLst/>
            <a:rect l="l" t="t" r="r" b="b"/>
            <a:pathLst>
              <a:path w="304800" h="1193800">
                <a:moveTo>
                  <a:pt x="304799" y="0"/>
                </a:moveTo>
                <a:lnTo>
                  <a:pt x="0" y="0"/>
                </a:lnTo>
                <a:lnTo>
                  <a:pt x="0" y="1193292"/>
                </a:lnTo>
                <a:lnTo>
                  <a:pt x="304799" y="1193292"/>
                </a:lnTo>
                <a:lnTo>
                  <a:pt x="304799" y="0"/>
                </a:lnTo>
                <a:close/>
              </a:path>
            </a:pathLst>
          </a:custGeom>
          <a:solidFill>
            <a:srgbClr val="9F29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43427" y="4439411"/>
            <a:ext cx="304800" cy="812800"/>
          </a:xfrm>
          <a:custGeom>
            <a:avLst/>
            <a:gdLst/>
            <a:ahLst/>
            <a:cxnLst/>
            <a:rect l="l" t="t" r="r" b="b"/>
            <a:pathLst>
              <a:path w="304800" h="812800">
                <a:moveTo>
                  <a:pt x="304800" y="0"/>
                </a:moveTo>
                <a:lnTo>
                  <a:pt x="0" y="0"/>
                </a:lnTo>
                <a:lnTo>
                  <a:pt x="0" y="812291"/>
                </a:lnTo>
                <a:lnTo>
                  <a:pt x="304800" y="812291"/>
                </a:lnTo>
                <a:lnTo>
                  <a:pt x="304800" y="0"/>
                </a:lnTo>
                <a:close/>
              </a:path>
            </a:pathLst>
          </a:custGeom>
          <a:solidFill>
            <a:srgbClr val="9F29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719828" y="4392167"/>
            <a:ext cx="304800" cy="859790"/>
          </a:xfrm>
          <a:custGeom>
            <a:avLst/>
            <a:gdLst/>
            <a:ahLst/>
            <a:cxnLst/>
            <a:rect l="l" t="t" r="r" b="b"/>
            <a:pathLst>
              <a:path w="304800" h="859789">
                <a:moveTo>
                  <a:pt x="304800" y="0"/>
                </a:moveTo>
                <a:lnTo>
                  <a:pt x="0" y="0"/>
                </a:lnTo>
                <a:lnTo>
                  <a:pt x="0" y="859535"/>
                </a:lnTo>
                <a:lnTo>
                  <a:pt x="304800" y="859535"/>
                </a:lnTo>
                <a:lnTo>
                  <a:pt x="304800" y="0"/>
                </a:lnTo>
                <a:close/>
              </a:path>
            </a:pathLst>
          </a:custGeom>
          <a:solidFill>
            <a:srgbClr val="9F29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96228" y="4503420"/>
            <a:ext cx="304800" cy="748665"/>
          </a:xfrm>
          <a:custGeom>
            <a:avLst/>
            <a:gdLst/>
            <a:ahLst/>
            <a:cxnLst/>
            <a:rect l="l" t="t" r="r" b="b"/>
            <a:pathLst>
              <a:path w="304800" h="748664">
                <a:moveTo>
                  <a:pt x="304800" y="0"/>
                </a:moveTo>
                <a:lnTo>
                  <a:pt x="0" y="0"/>
                </a:lnTo>
                <a:lnTo>
                  <a:pt x="0" y="748283"/>
                </a:lnTo>
                <a:lnTo>
                  <a:pt x="304800" y="748283"/>
                </a:lnTo>
                <a:lnTo>
                  <a:pt x="304800" y="0"/>
                </a:lnTo>
                <a:close/>
              </a:path>
            </a:pathLst>
          </a:custGeom>
          <a:solidFill>
            <a:srgbClr val="9F29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072628" y="4361688"/>
            <a:ext cx="304800" cy="890269"/>
          </a:xfrm>
          <a:custGeom>
            <a:avLst/>
            <a:gdLst/>
            <a:ahLst/>
            <a:cxnLst/>
            <a:rect l="l" t="t" r="r" b="b"/>
            <a:pathLst>
              <a:path w="304800" h="890270">
                <a:moveTo>
                  <a:pt x="304800" y="0"/>
                </a:moveTo>
                <a:lnTo>
                  <a:pt x="0" y="0"/>
                </a:lnTo>
                <a:lnTo>
                  <a:pt x="0" y="890016"/>
                </a:lnTo>
                <a:lnTo>
                  <a:pt x="304800" y="890016"/>
                </a:lnTo>
                <a:lnTo>
                  <a:pt x="304800" y="0"/>
                </a:lnTo>
                <a:close/>
              </a:path>
            </a:pathLst>
          </a:custGeom>
          <a:solidFill>
            <a:srgbClr val="9F29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71827" y="4296155"/>
            <a:ext cx="304800" cy="955675"/>
          </a:xfrm>
          <a:custGeom>
            <a:avLst/>
            <a:gdLst/>
            <a:ahLst/>
            <a:cxnLst/>
            <a:rect l="l" t="t" r="r" b="b"/>
            <a:pathLst>
              <a:path w="304800" h="955675">
                <a:moveTo>
                  <a:pt x="304800" y="0"/>
                </a:moveTo>
                <a:lnTo>
                  <a:pt x="0" y="0"/>
                </a:lnTo>
                <a:lnTo>
                  <a:pt x="0" y="955548"/>
                </a:lnTo>
                <a:lnTo>
                  <a:pt x="304800" y="955548"/>
                </a:lnTo>
                <a:lnTo>
                  <a:pt x="304800" y="0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48228" y="5082540"/>
            <a:ext cx="304800" cy="169545"/>
          </a:xfrm>
          <a:custGeom>
            <a:avLst/>
            <a:gdLst/>
            <a:ahLst/>
            <a:cxnLst/>
            <a:rect l="l" t="t" r="r" b="b"/>
            <a:pathLst>
              <a:path w="304800" h="169545">
                <a:moveTo>
                  <a:pt x="304800" y="0"/>
                </a:moveTo>
                <a:lnTo>
                  <a:pt x="0" y="0"/>
                </a:lnTo>
                <a:lnTo>
                  <a:pt x="0" y="169164"/>
                </a:lnTo>
                <a:lnTo>
                  <a:pt x="304800" y="169164"/>
                </a:lnTo>
                <a:lnTo>
                  <a:pt x="304800" y="0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24628" y="4529328"/>
            <a:ext cx="304800" cy="722630"/>
          </a:xfrm>
          <a:custGeom>
            <a:avLst/>
            <a:gdLst/>
            <a:ahLst/>
            <a:cxnLst/>
            <a:rect l="l" t="t" r="r" b="b"/>
            <a:pathLst>
              <a:path w="304800" h="722629">
                <a:moveTo>
                  <a:pt x="304800" y="0"/>
                </a:moveTo>
                <a:lnTo>
                  <a:pt x="0" y="0"/>
                </a:lnTo>
                <a:lnTo>
                  <a:pt x="0" y="722376"/>
                </a:lnTo>
                <a:lnTo>
                  <a:pt x="304800" y="722376"/>
                </a:lnTo>
                <a:lnTo>
                  <a:pt x="304800" y="0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01028" y="5067300"/>
            <a:ext cx="304800" cy="184785"/>
          </a:xfrm>
          <a:custGeom>
            <a:avLst/>
            <a:gdLst/>
            <a:ahLst/>
            <a:cxnLst/>
            <a:rect l="l" t="t" r="r" b="b"/>
            <a:pathLst>
              <a:path w="304800" h="184785">
                <a:moveTo>
                  <a:pt x="304800" y="0"/>
                </a:moveTo>
                <a:lnTo>
                  <a:pt x="0" y="0"/>
                </a:lnTo>
                <a:lnTo>
                  <a:pt x="0" y="184403"/>
                </a:lnTo>
                <a:lnTo>
                  <a:pt x="304800" y="184403"/>
                </a:lnTo>
                <a:lnTo>
                  <a:pt x="304800" y="0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377428" y="4111752"/>
            <a:ext cx="304800" cy="1140460"/>
          </a:xfrm>
          <a:custGeom>
            <a:avLst/>
            <a:gdLst/>
            <a:ahLst/>
            <a:cxnLst/>
            <a:rect l="l" t="t" r="r" b="b"/>
            <a:pathLst>
              <a:path w="304800" h="1140460">
                <a:moveTo>
                  <a:pt x="304800" y="0"/>
                </a:moveTo>
                <a:lnTo>
                  <a:pt x="0" y="0"/>
                </a:lnTo>
                <a:lnTo>
                  <a:pt x="0" y="1139952"/>
                </a:lnTo>
                <a:lnTo>
                  <a:pt x="304800" y="1139952"/>
                </a:lnTo>
                <a:lnTo>
                  <a:pt x="304800" y="0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28827" y="1982723"/>
            <a:ext cx="0" cy="3340735"/>
          </a:xfrm>
          <a:custGeom>
            <a:avLst/>
            <a:gdLst/>
            <a:ahLst/>
            <a:cxnLst/>
            <a:rect l="l" t="t" r="r" b="b"/>
            <a:pathLst>
              <a:path h="3340735">
                <a:moveTo>
                  <a:pt x="0" y="0"/>
                </a:moveTo>
                <a:lnTo>
                  <a:pt x="0" y="3340607"/>
                </a:lnTo>
              </a:path>
            </a:pathLst>
          </a:custGeom>
          <a:ln w="9143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57200" y="5251703"/>
            <a:ext cx="8453755" cy="0"/>
          </a:xfrm>
          <a:custGeom>
            <a:avLst/>
            <a:gdLst/>
            <a:ahLst/>
            <a:cxnLst/>
            <a:rect l="l" t="t" r="r" b="b"/>
            <a:pathLst>
              <a:path w="8453755">
                <a:moveTo>
                  <a:pt x="0" y="0"/>
                </a:moveTo>
                <a:lnTo>
                  <a:pt x="8453628" y="0"/>
                </a:lnTo>
              </a:path>
            </a:pathLst>
          </a:custGeom>
          <a:ln w="9143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05227" y="5251703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8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881628" y="5251703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8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58028" y="5251703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8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234428" y="5251703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8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10828" y="5251703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628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8811" y="1863991"/>
            <a:ext cx="278765" cy="349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35" dirty="0">
                <a:latin typeface="Verdana"/>
                <a:cs typeface="Verdana"/>
              </a:rPr>
              <a:t>18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16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14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12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10</a:t>
            </a:r>
            <a:endParaRPr sz="1600">
              <a:latin typeface="Verdana"/>
              <a:cs typeface="Verdana"/>
            </a:endParaRPr>
          </a:p>
          <a:p>
            <a:pPr marL="125730"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8</a:t>
            </a:r>
            <a:endParaRPr sz="1600">
              <a:latin typeface="Verdana"/>
              <a:cs typeface="Verdana"/>
            </a:endParaRPr>
          </a:p>
          <a:p>
            <a:pPr marL="125730"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6</a:t>
            </a:r>
            <a:endParaRPr sz="1600">
              <a:latin typeface="Verdana"/>
              <a:cs typeface="Verdana"/>
            </a:endParaRPr>
          </a:p>
          <a:p>
            <a:pPr marL="125730"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4</a:t>
            </a:r>
            <a:endParaRPr sz="1600">
              <a:latin typeface="Verdana"/>
              <a:cs typeface="Verdana"/>
            </a:endParaRPr>
          </a:p>
          <a:p>
            <a:pPr marL="125730"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2</a:t>
            </a:r>
            <a:endParaRPr sz="1600">
              <a:latin typeface="Verdana"/>
              <a:cs typeface="Verdana"/>
            </a:endParaRPr>
          </a:p>
          <a:p>
            <a:pPr marL="125730" algn="ctr">
              <a:lnSpc>
                <a:spcPct val="100000"/>
              </a:lnSpc>
              <a:spcBef>
                <a:spcPts val="940"/>
              </a:spcBef>
            </a:pPr>
            <a:r>
              <a:rPr sz="1600" spc="-35" dirty="0">
                <a:latin typeface="Verdana"/>
                <a:cs typeface="Verdana"/>
              </a:rPr>
              <a:t>0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30402" y="5455424"/>
            <a:ext cx="1271905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560" marR="5080" indent="-150495">
              <a:lnSpc>
                <a:spcPct val="162600"/>
              </a:lnSpc>
            </a:pPr>
            <a:r>
              <a:rPr sz="1600" spc="-25" dirty="0">
                <a:latin typeface="Verdana"/>
                <a:cs typeface="Verdana"/>
              </a:rPr>
              <a:t>M</a:t>
            </a:r>
            <a:r>
              <a:rPr sz="1600" spc="-30" dirty="0">
                <a:latin typeface="Verdana"/>
                <a:cs typeface="Verdana"/>
              </a:rPr>
              <a:t>ont</a:t>
            </a:r>
            <a:r>
              <a:rPr sz="1600" spc="-25" dirty="0">
                <a:latin typeface="Verdana"/>
                <a:cs typeface="Verdana"/>
              </a:rPr>
              <a:t>g</a:t>
            </a:r>
            <a:r>
              <a:rPr sz="1600" spc="-30" dirty="0">
                <a:latin typeface="Verdana"/>
                <a:cs typeface="Verdana"/>
              </a:rPr>
              <a:t>om</a:t>
            </a:r>
            <a:r>
              <a:rPr sz="1600" spc="-40" dirty="0">
                <a:latin typeface="Verdana"/>
                <a:cs typeface="Verdana"/>
              </a:rPr>
              <a:t>ery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T</a:t>
            </a:r>
            <a:r>
              <a:rPr sz="1600" spc="-25" dirty="0">
                <a:latin typeface="Verdana"/>
                <a:cs typeface="Verdana"/>
              </a:rPr>
              <a:t>own</a:t>
            </a:r>
            <a:r>
              <a:rPr sz="1600" spc="-15" dirty="0">
                <a:latin typeface="Verdana"/>
                <a:cs typeface="Verdana"/>
              </a:rPr>
              <a:t>s</a:t>
            </a:r>
            <a:r>
              <a:rPr sz="1600" spc="-40" dirty="0">
                <a:latin typeface="Verdana"/>
                <a:cs typeface="Verdana"/>
              </a:rPr>
              <a:t>hip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540000" y="5455424"/>
            <a:ext cx="1006475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 marR="5080" indent="-17780">
              <a:lnSpc>
                <a:spcPct val="162600"/>
              </a:lnSpc>
            </a:pPr>
            <a:r>
              <a:rPr sz="1600" spc="-50" dirty="0">
                <a:latin typeface="Verdana"/>
                <a:cs typeface="Verdana"/>
              </a:rPr>
              <a:t>Ha</a:t>
            </a:r>
            <a:r>
              <a:rPr sz="1600" spc="-35" dirty="0">
                <a:latin typeface="Verdana"/>
                <a:cs typeface="Verdana"/>
              </a:rPr>
              <a:t>v</a:t>
            </a:r>
            <a:r>
              <a:rPr sz="1600" spc="-40" dirty="0">
                <a:latin typeface="Verdana"/>
                <a:cs typeface="Verdana"/>
              </a:rPr>
              <a:t>er</a:t>
            </a:r>
            <a:r>
              <a:rPr sz="1600" spc="-20" dirty="0">
                <a:latin typeface="Verdana"/>
                <a:cs typeface="Verdana"/>
              </a:rPr>
              <a:t>f</a:t>
            </a:r>
            <a:r>
              <a:rPr sz="1600" spc="-30" dirty="0">
                <a:latin typeface="Verdana"/>
                <a:cs typeface="Verdana"/>
              </a:rPr>
              <a:t>ord</a:t>
            </a:r>
            <a:r>
              <a:rPr sz="1600" spc="-20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T</a:t>
            </a:r>
            <a:r>
              <a:rPr sz="1600" spc="-25" dirty="0">
                <a:latin typeface="Verdana"/>
                <a:cs typeface="Verdana"/>
              </a:rPr>
              <a:t>own</a:t>
            </a:r>
            <a:r>
              <a:rPr sz="1600" spc="-15" dirty="0">
                <a:latin typeface="Verdana"/>
                <a:cs typeface="Verdana"/>
              </a:rPr>
              <a:t>s</a:t>
            </a:r>
            <a:r>
              <a:rPr sz="1600" spc="-40" dirty="0">
                <a:latin typeface="Verdana"/>
                <a:cs typeface="Verdana"/>
              </a:rPr>
              <a:t>hip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059682" y="5455424"/>
            <a:ext cx="1320800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690" marR="5080" indent="-174625">
              <a:lnSpc>
                <a:spcPct val="162600"/>
              </a:lnSpc>
            </a:pPr>
            <a:r>
              <a:rPr sz="1600" spc="-35" dirty="0">
                <a:latin typeface="Verdana"/>
                <a:cs typeface="Verdana"/>
              </a:rPr>
              <a:t>Uppe</a:t>
            </a:r>
            <a:r>
              <a:rPr sz="1600" spc="-30" dirty="0">
                <a:latin typeface="Verdana"/>
                <a:cs typeface="Verdana"/>
              </a:rPr>
              <a:t>r</a:t>
            </a:r>
            <a:r>
              <a:rPr sz="1600" spc="-10" dirty="0">
                <a:latin typeface="Verdana"/>
                <a:cs typeface="Verdana"/>
              </a:rPr>
              <a:t> </a:t>
            </a:r>
            <a:r>
              <a:rPr sz="1600" spc="-35" dirty="0">
                <a:latin typeface="Verdana"/>
                <a:cs typeface="Verdana"/>
              </a:rPr>
              <a:t>Dublin</a:t>
            </a:r>
            <a:r>
              <a:rPr sz="1600" spc="-20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T</a:t>
            </a:r>
            <a:r>
              <a:rPr sz="1600" spc="-25" dirty="0">
                <a:latin typeface="Verdana"/>
                <a:cs typeface="Verdana"/>
              </a:rPr>
              <a:t>own</a:t>
            </a:r>
            <a:r>
              <a:rPr sz="1600" spc="-15" dirty="0">
                <a:latin typeface="Verdana"/>
                <a:cs typeface="Verdana"/>
              </a:rPr>
              <a:t>s</a:t>
            </a:r>
            <a:r>
              <a:rPr sz="1600" spc="-40" dirty="0">
                <a:latin typeface="Verdana"/>
                <a:cs typeface="Verdana"/>
              </a:rPr>
              <a:t>hip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583428" y="5455424"/>
            <a:ext cx="1626235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0360" marR="5080" indent="-327660">
              <a:lnSpc>
                <a:spcPct val="162600"/>
              </a:lnSpc>
            </a:pPr>
            <a:r>
              <a:rPr sz="1600" spc="-20" dirty="0">
                <a:latin typeface="Verdana"/>
                <a:cs typeface="Verdana"/>
              </a:rPr>
              <a:t>Lower</a:t>
            </a:r>
            <a:r>
              <a:rPr sz="1600" spc="-10" dirty="0">
                <a:latin typeface="Verdana"/>
                <a:cs typeface="Verdana"/>
              </a:rPr>
              <a:t> </a:t>
            </a:r>
            <a:r>
              <a:rPr sz="1600" spc="-40" dirty="0">
                <a:latin typeface="Verdana"/>
                <a:cs typeface="Verdana"/>
              </a:rPr>
              <a:t>Makefield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T</a:t>
            </a:r>
            <a:r>
              <a:rPr sz="1600" spc="-25" dirty="0">
                <a:latin typeface="Verdana"/>
                <a:cs typeface="Verdana"/>
              </a:rPr>
              <a:t>own</a:t>
            </a:r>
            <a:r>
              <a:rPr sz="1600" spc="-15" dirty="0">
                <a:latin typeface="Verdana"/>
                <a:cs typeface="Verdana"/>
              </a:rPr>
              <a:t>s</a:t>
            </a:r>
            <a:r>
              <a:rPr sz="1600" spc="-40" dirty="0">
                <a:latin typeface="Verdana"/>
                <a:cs typeface="Verdana"/>
              </a:rPr>
              <a:t>hip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392416" y="5455424"/>
            <a:ext cx="1362075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265" marR="5080" indent="-330200">
              <a:lnSpc>
                <a:spcPct val="162600"/>
              </a:lnSpc>
            </a:pPr>
            <a:r>
              <a:rPr sz="1600" spc="-35" dirty="0">
                <a:latin typeface="Verdana"/>
                <a:cs typeface="Verdana"/>
              </a:rPr>
              <a:t>E</a:t>
            </a:r>
            <a:r>
              <a:rPr sz="1600" spc="-30" dirty="0">
                <a:latin typeface="Verdana"/>
                <a:cs typeface="Verdana"/>
              </a:rPr>
              <a:t>n</a:t>
            </a:r>
            <a:r>
              <a:rPr sz="1600" spc="-40" dirty="0">
                <a:latin typeface="Verdana"/>
                <a:cs typeface="Verdana"/>
              </a:rPr>
              <a:t>t</a:t>
            </a:r>
            <a:r>
              <a:rPr sz="1600" spc="-35" dirty="0">
                <a:latin typeface="Verdana"/>
                <a:cs typeface="Verdana"/>
              </a:rPr>
              <a:t>ire</a:t>
            </a:r>
            <a:r>
              <a:rPr sz="1600" spc="-10" dirty="0">
                <a:latin typeface="Verdana"/>
                <a:cs typeface="Verdana"/>
              </a:rPr>
              <a:t> </a:t>
            </a:r>
            <a:r>
              <a:rPr sz="1600" spc="-60" dirty="0">
                <a:latin typeface="Verdana"/>
                <a:cs typeface="Verdana"/>
              </a:rPr>
              <a:t>D</a:t>
            </a:r>
            <a:r>
              <a:rPr sz="1600" spc="-25" dirty="0">
                <a:latin typeface="Verdana"/>
                <a:cs typeface="Verdana"/>
              </a:rPr>
              <a:t>VR</a:t>
            </a:r>
            <a:r>
              <a:rPr sz="1600" spc="-10" dirty="0">
                <a:latin typeface="Verdana"/>
                <a:cs typeface="Verdana"/>
              </a:rPr>
              <a:t>P</a:t>
            </a:r>
            <a:r>
              <a:rPr sz="1600" spc="-45" dirty="0">
                <a:latin typeface="Verdana"/>
                <a:cs typeface="Verdana"/>
              </a:rPr>
              <a:t>C</a:t>
            </a:r>
            <a:r>
              <a:rPr sz="1600" spc="-25" dirty="0">
                <a:latin typeface="Verdana"/>
                <a:cs typeface="Verdana"/>
              </a:rPr>
              <a:t> </a:t>
            </a:r>
            <a:r>
              <a:rPr sz="1600" spc="-35" dirty="0">
                <a:latin typeface="Verdana"/>
                <a:cs typeface="Verdana"/>
              </a:rPr>
              <a:t>Re</a:t>
            </a:r>
            <a:r>
              <a:rPr sz="1600" spc="-50" dirty="0">
                <a:latin typeface="Verdana"/>
                <a:cs typeface="Verdana"/>
              </a:rPr>
              <a:t>g</a:t>
            </a:r>
            <a:r>
              <a:rPr sz="1600" spc="-20" dirty="0">
                <a:latin typeface="Verdana"/>
                <a:cs typeface="Verdana"/>
              </a:rPr>
              <a:t>i</a:t>
            </a:r>
            <a:r>
              <a:rPr sz="1600" spc="-30" dirty="0">
                <a:latin typeface="Verdana"/>
                <a:cs typeface="Verdana"/>
              </a:rPr>
              <a:t>on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01980" y="648157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59" h="137159">
                <a:moveTo>
                  <a:pt x="0" y="137159"/>
                </a:moveTo>
                <a:lnTo>
                  <a:pt x="137160" y="137159"/>
                </a:lnTo>
                <a:lnTo>
                  <a:pt x="13716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791057" y="6432397"/>
            <a:ext cx="5219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0" dirty="0">
                <a:latin typeface="Verdana"/>
                <a:cs typeface="Verdana"/>
              </a:rPr>
              <a:t>Tota</a:t>
            </a:r>
            <a:r>
              <a:rPr sz="1600" spc="-35" dirty="0">
                <a:latin typeface="Verdana"/>
                <a:cs typeface="Verdana"/>
              </a:rPr>
              <a:t>l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897379" y="648157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60" h="137159">
                <a:moveTo>
                  <a:pt x="0" y="137159"/>
                </a:moveTo>
                <a:lnTo>
                  <a:pt x="137160" y="137159"/>
                </a:lnTo>
                <a:lnTo>
                  <a:pt x="13716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B88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2086482" y="6432397"/>
            <a:ext cx="10991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0" dirty="0">
                <a:latin typeface="Verdana"/>
                <a:cs typeface="Verdana"/>
              </a:rPr>
              <a:t>Resident</a:t>
            </a:r>
            <a:r>
              <a:rPr sz="1600" spc="-25" dirty="0">
                <a:latin typeface="Verdana"/>
                <a:cs typeface="Verdana"/>
              </a:rPr>
              <a:t>i</a:t>
            </a:r>
            <a:r>
              <a:rPr sz="1600" spc="-45" dirty="0">
                <a:latin typeface="Verdana"/>
                <a:cs typeface="Verdana"/>
              </a:rPr>
              <a:t>a</a:t>
            </a:r>
            <a:r>
              <a:rPr sz="1600" spc="-35" dirty="0">
                <a:latin typeface="Verdana"/>
                <a:cs typeface="Verdana"/>
              </a:rPr>
              <a:t>l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770376" y="648157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60" h="137159">
                <a:moveTo>
                  <a:pt x="0" y="137159"/>
                </a:moveTo>
                <a:lnTo>
                  <a:pt x="137160" y="137159"/>
                </a:lnTo>
                <a:lnTo>
                  <a:pt x="13716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9F29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3959097" y="6432397"/>
            <a:ext cx="14814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0" dirty="0">
                <a:latin typeface="Verdana"/>
                <a:cs typeface="Verdana"/>
              </a:rPr>
              <a:t>Tran</a:t>
            </a:r>
            <a:r>
              <a:rPr sz="1600" spc="-30" dirty="0">
                <a:latin typeface="Verdana"/>
                <a:cs typeface="Verdana"/>
              </a:rPr>
              <a:t>sp</a:t>
            </a:r>
            <a:r>
              <a:rPr sz="1600" spc="-35" dirty="0">
                <a:latin typeface="Verdana"/>
                <a:cs typeface="Verdana"/>
              </a:rPr>
              <a:t>or</a:t>
            </a:r>
            <a:r>
              <a:rPr sz="1600" spc="-25" dirty="0">
                <a:latin typeface="Verdana"/>
                <a:cs typeface="Verdana"/>
              </a:rPr>
              <a:t>t</a:t>
            </a:r>
            <a:r>
              <a:rPr sz="1600" spc="-45" dirty="0">
                <a:latin typeface="Verdana"/>
                <a:cs typeface="Verdana"/>
              </a:rPr>
              <a:t>at</a:t>
            </a:r>
            <a:r>
              <a:rPr sz="1600" spc="-25" dirty="0">
                <a:latin typeface="Verdana"/>
                <a:cs typeface="Verdana"/>
              </a:rPr>
              <a:t>i</a:t>
            </a:r>
            <a:r>
              <a:rPr sz="1600" spc="-30" dirty="0">
                <a:latin typeface="Verdana"/>
                <a:cs typeface="Verdana"/>
              </a:rPr>
              <a:t>on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024371" y="6481571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60" h="137159">
                <a:moveTo>
                  <a:pt x="0" y="137159"/>
                </a:moveTo>
                <a:lnTo>
                  <a:pt x="137160" y="137159"/>
                </a:lnTo>
                <a:lnTo>
                  <a:pt x="13716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1B5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6214109" y="6432397"/>
            <a:ext cx="242316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Verdana"/>
                <a:cs typeface="Verdana"/>
              </a:rPr>
              <a:t>C</a:t>
            </a:r>
            <a:r>
              <a:rPr sz="1600" spc="-30" dirty="0">
                <a:latin typeface="Verdana"/>
                <a:cs typeface="Verdana"/>
              </a:rPr>
              <a:t>omm</a:t>
            </a:r>
            <a:r>
              <a:rPr sz="1600" spc="-40" dirty="0">
                <a:latin typeface="Verdana"/>
                <a:cs typeface="Verdana"/>
              </a:rPr>
              <a:t>erc</a:t>
            </a:r>
            <a:r>
              <a:rPr sz="1600" spc="-25" dirty="0">
                <a:latin typeface="Verdana"/>
                <a:cs typeface="Verdana"/>
              </a:rPr>
              <a:t>i</a:t>
            </a:r>
            <a:r>
              <a:rPr sz="1600" spc="-45" dirty="0">
                <a:latin typeface="Verdana"/>
                <a:cs typeface="Verdana"/>
              </a:rPr>
              <a:t>a</a:t>
            </a:r>
            <a:r>
              <a:rPr sz="1600" spc="-35" dirty="0">
                <a:latin typeface="Verdana"/>
                <a:cs typeface="Verdana"/>
              </a:rPr>
              <a:t>l</a:t>
            </a:r>
            <a:r>
              <a:rPr sz="1600" spc="-25" dirty="0">
                <a:latin typeface="Verdana"/>
                <a:cs typeface="Verdana"/>
              </a:rPr>
              <a:t> </a:t>
            </a:r>
            <a:r>
              <a:rPr sz="1600" spc="-15" dirty="0">
                <a:latin typeface="Verdana"/>
                <a:cs typeface="Verdana"/>
              </a:rPr>
              <a:t>&amp;</a:t>
            </a:r>
            <a:r>
              <a:rPr sz="1600" spc="-20" dirty="0">
                <a:latin typeface="Verdana"/>
                <a:cs typeface="Verdana"/>
              </a:rPr>
              <a:t> </a:t>
            </a:r>
            <a:r>
              <a:rPr sz="1600" spc="-35" dirty="0">
                <a:latin typeface="Verdana"/>
                <a:cs typeface="Verdana"/>
              </a:rPr>
              <a:t>Industrial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9303" y="5085588"/>
            <a:ext cx="7333615" cy="0"/>
          </a:xfrm>
          <a:custGeom>
            <a:avLst/>
            <a:gdLst/>
            <a:ahLst/>
            <a:cxnLst/>
            <a:rect l="l" t="t" r="r" b="b"/>
            <a:pathLst>
              <a:path w="7333615">
                <a:moveTo>
                  <a:pt x="0" y="0"/>
                </a:moveTo>
                <a:lnTo>
                  <a:pt x="733348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9303" y="4450079"/>
            <a:ext cx="7333615" cy="0"/>
          </a:xfrm>
          <a:custGeom>
            <a:avLst/>
            <a:gdLst/>
            <a:ahLst/>
            <a:cxnLst/>
            <a:rect l="l" t="t" r="r" b="b"/>
            <a:pathLst>
              <a:path w="7333615">
                <a:moveTo>
                  <a:pt x="0" y="0"/>
                </a:moveTo>
                <a:lnTo>
                  <a:pt x="733348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89303" y="3816096"/>
            <a:ext cx="7333615" cy="0"/>
          </a:xfrm>
          <a:custGeom>
            <a:avLst/>
            <a:gdLst/>
            <a:ahLst/>
            <a:cxnLst/>
            <a:rect l="l" t="t" r="r" b="b"/>
            <a:pathLst>
              <a:path w="7333615">
                <a:moveTo>
                  <a:pt x="0" y="0"/>
                </a:moveTo>
                <a:lnTo>
                  <a:pt x="733348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89303" y="3180588"/>
            <a:ext cx="7333615" cy="0"/>
          </a:xfrm>
          <a:custGeom>
            <a:avLst/>
            <a:gdLst/>
            <a:ahLst/>
            <a:cxnLst/>
            <a:rect l="l" t="t" r="r" b="b"/>
            <a:pathLst>
              <a:path w="7333615">
                <a:moveTo>
                  <a:pt x="0" y="0"/>
                </a:moveTo>
                <a:lnTo>
                  <a:pt x="733348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89303" y="2546604"/>
            <a:ext cx="7333615" cy="0"/>
          </a:xfrm>
          <a:custGeom>
            <a:avLst/>
            <a:gdLst/>
            <a:ahLst/>
            <a:cxnLst/>
            <a:rect l="l" t="t" r="r" b="b"/>
            <a:pathLst>
              <a:path w="7333615">
                <a:moveTo>
                  <a:pt x="0" y="0"/>
                </a:moveTo>
                <a:lnTo>
                  <a:pt x="733348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9303" y="1911095"/>
            <a:ext cx="7333615" cy="0"/>
          </a:xfrm>
          <a:custGeom>
            <a:avLst/>
            <a:gdLst/>
            <a:ahLst/>
            <a:cxnLst/>
            <a:rect l="l" t="t" r="r" b="b"/>
            <a:pathLst>
              <a:path w="7333615">
                <a:moveTo>
                  <a:pt x="0" y="0"/>
                </a:moveTo>
                <a:lnTo>
                  <a:pt x="7333488" y="0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4520" y="3803903"/>
            <a:ext cx="804671" cy="1924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8079" y="3611879"/>
            <a:ext cx="804672" cy="2116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01640" y="3738371"/>
            <a:ext cx="804672" cy="19903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13676" y="2491739"/>
            <a:ext cx="804672" cy="3236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14144" y="3817620"/>
            <a:ext cx="725424" cy="19019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27703" y="3625596"/>
            <a:ext cx="725424" cy="2093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41264" y="3752088"/>
            <a:ext cx="725424" cy="19674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53300" y="2505455"/>
            <a:ext cx="725424" cy="32141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70075" y="1911095"/>
            <a:ext cx="0" cy="3898900"/>
          </a:xfrm>
          <a:custGeom>
            <a:avLst/>
            <a:gdLst/>
            <a:ahLst/>
            <a:cxnLst/>
            <a:rect l="l" t="t" r="r" b="b"/>
            <a:pathLst>
              <a:path h="3898900">
                <a:moveTo>
                  <a:pt x="0" y="0"/>
                </a:moveTo>
                <a:lnTo>
                  <a:pt x="0" y="3898391"/>
                </a:lnTo>
              </a:path>
            </a:pathLst>
          </a:custGeom>
          <a:ln w="9143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89303" y="5719571"/>
            <a:ext cx="7333615" cy="0"/>
          </a:xfrm>
          <a:custGeom>
            <a:avLst/>
            <a:gdLst/>
            <a:ahLst/>
            <a:cxnLst/>
            <a:rect l="l" t="t" r="r" b="b"/>
            <a:pathLst>
              <a:path w="7333615">
                <a:moveTo>
                  <a:pt x="0" y="0"/>
                </a:moveTo>
                <a:lnTo>
                  <a:pt x="7333488" y="0"/>
                </a:lnTo>
              </a:path>
            </a:pathLst>
          </a:custGeom>
          <a:ln w="9143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83635" y="5719571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915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97196" y="5719571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915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10756" y="5719571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915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622792" y="5719571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915"/>
                </a:lnTo>
              </a:path>
            </a:pathLst>
          </a:custGeom>
          <a:ln w="9144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79500" y="1779769"/>
            <a:ext cx="451484" cy="406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0" dirty="0">
                <a:latin typeface="Verdana"/>
                <a:cs typeface="Verdana"/>
              </a:rPr>
              <a:t>120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40" dirty="0">
                <a:latin typeface="Verdana"/>
                <a:cs typeface="Verdana"/>
              </a:rPr>
              <a:t>100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2450">
              <a:latin typeface="Times New Roman"/>
              <a:cs typeface="Times New Roman"/>
            </a:endParaRPr>
          </a:p>
          <a:p>
            <a:pPr marL="154305">
              <a:lnSpc>
                <a:spcPct val="100000"/>
              </a:lnSpc>
            </a:pPr>
            <a:r>
              <a:rPr sz="1800" spc="-40" dirty="0">
                <a:latin typeface="Verdana"/>
                <a:cs typeface="Verdana"/>
              </a:rPr>
              <a:t>80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2450">
              <a:latin typeface="Times New Roman"/>
              <a:cs typeface="Times New Roman"/>
            </a:endParaRPr>
          </a:p>
          <a:p>
            <a:pPr marL="154305">
              <a:lnSpc>
                <a:spcPct val="100000"/>
              </a:lnSpc>
            </a:pPr>
            <a:r>
              <a:rPr sz="1800" spc="-40" dirty="0">
                <a:latin typeface="Verdana"/>
                <a:cs typeface="Verdana"/>
              </a:rPr>
              <a:t>60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2450">
              <a:latin typeface="Times New Roman"/>
              <a:cs typeface="Times New Roman"/>
            </a:endParaRPr>
          </a:p>
          <a:p>
            <a:pPr marL="154305">
              <a:lnSpc>
                <a:spcPct val="100000"/>
              </a:lnSpc>
            </a:pPr>
            <a:r>
              <a:rPr sz="1800" spc="-40" dirty="0">
                <a:latin typeface="Verdana"/>
                <a:cs typeface="Verdana"/>
              </a:rPr>
              <a:t>40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2450">
              <a:latin typeface="Times New Roman"/>
              <a:cs typeface="Times New Roman"/>
            </a:endParaRPr>
          </a:p>
          <a:p>
            <a:pPr marL="154305">
              <a:lnSpc>
                <a:spcPct val="100000"/>
              </a:lnSpc>
            </a:pPr>
            <a:r>
              <a:rPr sz="1800" spc="-40" dirty="0">
                <a:latin typeface="Verdana"/>
                <a:cs typeface="Verdana"/>
              </a:rPr>
              <a:t>20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2450">
              <a:latin typeface="Times New Roman"/>
              <a:cs typeface="Times New Roman"/>
            </a:endParaRPr>
          </a:p>
          <a:p>
            <a:pPr marL="296545">
              <a:lnSpc>
                <a:spcPct val="100000"/>
              </a:lnSpc>
            </a:pPr>
            <a:r>
              <a:rPr sz="1800" spc="-35" dirty="0">
                <a:latin typeface="Verdana"/>
                <a:cs typeface="Verdana"/>
              </a:rPr>
              <a:t>0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85138" y="5977288"/>
            <a:ext cx="1585595" cy="775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spc="-50" dirty="0">
                <a:latin typeface="Verdana"/>
                <a:cs typeface="Verdana"/>
              </a:rPr>
              <a:t>M</a:t>
            </a:r>
            <a:r>
              <a:rPr sz="2000" spc="-25" dirty="0">
                <a:latin typeface="Verdana"/>
                <a:cs typeface="Verdana"/>
              </a:rPr>
              <a:t>o</a:t>
            </a:r>
            <a:r>
              <a:rPr sz="2000" spc="-40" dirty="0">
                <a:latin typeface="Verdana"/>
                <a:cs typeface="Verdana"/>
              </a:rPr>
              <a:t>n</a:t>
            </a:r>
            <a:r>
              <a:rPr sz="2000" spc="-30" dirty="0">
                <a:latin typeface="Verdana"/>
                <a:cs typeface="Verdana"/>
              </a:rPr>
              <a:t>t</a:t>
            </a:r>
            <a:r>
              <a:rPr sz="2000" spc="-40" dirty="0">
                <a:latin typeface="Verdana"/>
                <a:cs typeface="Verdana"/>
              </a:rPr>
              <a:t>g</a:t>
            </a:r>
            <a:r>
              <a:rPr sz="2000" spc="-50" dirty="0">
                <a:latin typeface="Verdana"/>
                <a:cs typeface="Verdana"/>
              </a:rPr>
              <a:t>o</a:t>
            </a:r>
            <a:r>
              <a:rPr sz="2000" spc="-45" dirty="0">
                <a:latin typeface="Verdana"/>
                <a:cs typeface="Verdana"/>
              </a:rPr>
              <a:t>m</a:t>
            </a:r>
            <a:r>
              <a:rPr sz="2000" spc="-40" dirty="0">
                <a:latin typeface="Verdana"/>
                <a:cs typeface="Verdana"/>
              </a:rPr>
              <a:t>e</a:t>
            </a:r>
            <a:r>
              <a:rPr sz="2000" spc="-50" dirty="0">
                <a:latin typeface="Verdana"/>
                <a:cs typeface="Verdana"/>
              </a:rPr>
              <a:t>ry</a:t>
            </a:r>
            <a:endParaRPr sz="2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2000" spc="10" dirty="0">
                <a:latin typeface="Verdana"/>
                <a:cs typeface="Verdana"/>
              </a:rPr>
              <a:t>To</a:t>
            </a:r>
            <a:r>
              <a:rPr sz="2000" spc="5" dirty="0">
                <a:latin typeface="Verdana"/>
                <a:cs typeface="Verdana"/>
              </a:rPr>
              <a:t>w</a:t>
            </a:r>
            <a:r>
              <a:rPr sz="2000" spc="-40" dirty="0">
                <a:latin typeface="Verdana"/>
                <a:cs typeface="Verdana"/>
              </a:rPr>
              <a:t>ns</a:t>
            </a:r>
            <a:r>
              <a:rPr sz="2000" spc="-50" dirty="0">
                <a:latin typeface="Verdana"/>
                <a:cs typeface="Verdana"/>
              </a:rPr>
              <a:t>h</a:t>
            </a:r>
            <a:r>
              <a:rPr sz="2000" spc="-40" dirty="0">
                <a:latin typeface="Verdana"/>
                <a:cs typeface="Verdana"/>
              </a:rPr>
              <a:t>ip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30955" y="5977288"/>
            <a:ext cx="1521460" cy="775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spc="-5" dirty="0">
                <a:latin typeface="Verdana"/>
                <a:cs typeface="Verdana"/>
              </a:rPr>
              <a:t>N</a:t>
            </a:r>
            <a:r>
              <a:rPr sz="2000" spc="-20" dirty="0">
                <a:latin typeface="Verdana"/>
                <a:cs typeface="Verdana"/>
              </a:rPr>
              <a:t>W</a:t>
            </a:r>
            <a:r>
              <a:rPr sz="2000" spc="-5" dirty="0">
                <a:latin typeface="Verdana"/>
                <a:cs typeface="Verdana"/>
              </a:rPr>
              <a:t>WA</a:t>
            </a:r>
            <a:endParaRPr sz="2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2000" spc="-45" dirty="0">
                <a:latin typeface="Verdana"/>
                <a:cs typeface="Verdana"/>
              </a:rPr>
              <a:t>s</a:t>
            </a:r>
            <a:r>
              <a:rPr sz="2000" spc="-60" dirty="0">
                <a:latin typeface="Verdana"/>
                <a:cs typeface="Verdana"/>
              </a:rPr>
              <a:t>e</a:t>
            </a:r>
            <a:r>
              <a:rPr sz="2000" spc="-45" dirty="0">
                <a:latin typeface="Verdana"/>
                <a:cs typeface="Verdana"/>
              </a:rPr>
              <a:t>rvic</a:t>
            </a:r>
            <a:r>
              <a:rPr sz="2000" spc="-40" dirty="0">
                <a:latin typeface="Verdana"/>
                <a:cs typeface="Verdana"/>
              </a:rPr>
              <a:t>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area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88128" y="5977288"/>
            <a:ext cx="1636395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40" dirty="0">
                <a:latin typeface="Verdana"/>
                <a:cs typeface="Verdana"/>
              </a:rPr>
              <a:t>Pennsy</a:t>
            </a:r>
            <a:r>
              <a:rPr sz="2000" spc="-35" dirty="0">
                <a:latin typeface="Verdana"/>
                <a:cs typeface="Verdana"/>
              </a:rPr>
              <a:t>l</a:t>
            </a:r>
            <a:r>
              <a:rPr sz="2000" spc="-60" dirty="0">
                <a:latin typeface="Verdana"/>
                <a:cs typeface="Verdana"/>
              </a:rPr>
              <a:t>v</a:t>
            </a:r>
            <a:r>
              <a:rPr sz="2000" spc="-65" dirty="0">
                <a:latin typeface="Verdana"/>
                <a:cs typeface="Verdana"/>
              </a:rPr>
              <a:t>a</a:t>
            </a:r>
            <a:r>
              <a:rPr sz="2000" spc="-60" dirty="0">
                <a:latin typeface="Verdana"/>
                <a:cs typeface="Verdana"/>
              </a:rPr>
              <a:t>n</a:t>
            </a:r>
            <a:r>
              <a:rPr sz="2000" spc="-20" dirty="0">
                <a:latin typeface="Verdana"/>
                <a:cs typeface="Verdana"/>
              </a:rPr>
              <a:t>i</a:t>
            </a:r>
            <a:r>
              <a:rPr sz="2000" spc="-50" dirty="0">
                <a:latin typeface="Verdana"/>
                <a:cs typeface="Verdana"/>
              </a:rPr>
              <a:t>a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43343" y="5977288"/>
            <a:ext cx="549910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45" dirty="0">
                <a:latin typeface="Verdana"/>
                <a:cs typeface="Verdana"/>
              </a:rPr>
              <a:t>U.</a:t>
            </a:r>
            <a:r>
              <a:rPr sz="2000" spc="-65" dirty="0">
                <a:latin typeface="Verdana"/>
                <a:cs typeface="Verdana"/>
              </a:rPr>
              <a:t>S</a:t>
            </a:r>
            <a:r>
              <a:rPr sz="2000" spc="-30" dirty="0"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2374" y="2761801"/>
            <a:ext cx="280035" cy="21113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Tahoma"/>
                <a:cs typeface="Tahoma"/>
              </a:rPr>
              <a:t>G</a:t>
            </a:r>
            <a:r>
              <a:rPr sz="2000" b="1" spc="-10" dirty="0">
                <a:latin typeface="Tahoma"/>
                <a:cs typeface="Tahoma"/>
              </a:rPr>
              <a:t>a</a:t>
            </a:r>
            <a:r>
              <a:rPr sz="2000" b="1" spc="-5" dirty="0">
                <a:latin typeface="Tahoma"/>
                <a:cs typeface="Tahoma"/>
              </a:rPr>
              <a:t>llon</a:t>
            </a:r>
            <a:r>
              <a:rPr sz="2000" b="1" dirty="0">
                <a:latin typeface="Tahoma"/>
                <a:cs typeface="Tahoma"/>
              </a:rPr>
              <a:t>s</a:t>
            </a:r>
            <a:r>
              <a:rPr sz="2000" b="1" spc="6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per</a:t>
            </a:r>
            <a:r>
              <a:rPr sz="2000" b="1" spc="65" dirty="0">
                <a:latin typeface="Tahoma"/>
                <a:cs typeface="Tahoma"/>
              </a:rPr>
              <a:t> </a:t>
            </a:r>
            <a:r>
              <a:rPr sz="2000" b="1" dirty="0">
                <a:latin typeface="Tahoma"/>
                <a:cs typeface="Tahoma"/>
              </a:rPr>
              <a:t>d</a:t>
            </a:r>
            <a:r>
              <a:rPr sz="2000" b="1" spc="-20" dirty="0">
                <a:latin typeface="Tahoma"/>
                <a:cs typeface="Tahoma"/>
              </a:rPr>
              <a:t>a</a:t>
            </a:r>
            <a:r>
              <a:rPr sz="2000" b="1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979" rIns="0" bIns="0" rtlCol="0">
            <a:spAutoFit/>
          </a:bodyPr>
          <a:lstStyle/>
          <a:p>
            <a:pPr marL="22225">
              <a:lnSpc>
                <a:spcPct val="100000"/>
              </a:lnSpc>
            </a:pPr>
            <a:r>
              <a:rPr spc="85" dirty="0">
                <a:solidFill>
                  <a:srgbClr val="313131"/>
                </a:solidFill>
              </a:rPr>
              <a:t>A</a:t>
            </a:r>
            <a:r>
              <a:rPr spc="80" dirty="0">
                <a:solidFill>
                  <a:srgbClr val="313131"/>
                </a:solidFill>
              </a:rPr>
              <a:t>v</a:t>
            </a:r>
            <a:r>
              <a:rPr spc="110" dirty="0">
                <a:solidFill>
                  <a:srgbClr val="313131"/>
                </a:solidFill>
              </a:rPr>
              <a:t>e</a:t>
            </a:r>
            <a:r>
              <a:rPr spc="15" dirty="0">
                <a:solidFill>
                  <a:srgbClr val="313131"/>
                </a:solidFill>
              </a:rPr>
              <a:t>r</a:t>
            </a:r>
            <a:r>
              <a:rPr spc="120" dirty="0">
                <a:solidFill>
                  <a:srgbClr val="313131"/>
                </a:solidFill>
              </a:rPr>
              <a:t>age</a:t>
            </a:r>
            <a:r>
              <a:rPr spc="190" dirty="0">
                <a:solidFill>
                  <a:srgbClr val="313131"/>
                </a:solidFill>
              </a:rPr>
              <a:t> </a:t>
            </a:r>
            <a:r>
              <a:rPr spc="15" dirty="0">
                <a:solidFill>
                  <a:srgbClr val="313131"/>
                </a:solidFill>
              </a:rPr>
              <a:t>P</a:t>
            </a:r>
            <a:r>
              <a:rPr spc="110" dirty="0">
                <a:solidFill>
                  <a:srgbClr val="313131"/>
                </a:solidFill>
              </a:rPr>
              <a:t>e</a:t>
            </a:r>
            <a:r>
              <a:rPr spc="85" dirty="0">
                <a:solidFill>
                  <a:srgbClr val="313131"/>
                </a:solidFill>
              </a:rPr>
              <a:t>r</a:t>
            </a:r>
            <a:r>
              <a:rPr spc="155" dirty="0">
                <a:solidFill>
                  <a:srgbClr val="313131"/>
                </a:solidFill>
              </a:rPr>
              <a:t> </a:t>
            </a:r>
            <a:r>
              <a:rPr spc="100" dirty="0">
                <a:solidFill>
                  <a:srgbClr val="313131"/>
                </a:solidFill>
              </a:rPr>
              <a:t>Ca</a:t>
            </a:r>
            <a:r>
              <a:rPr spc="110" dirty="0">
                <a:solidFill>
                  <a:srgbClr val="313131"/>
                </a:solidFill>
              </a:rPr>
              <a:t>p</a:t>
            </a:r>
            <a:r>
              <a:rPr spc="35" dirty="0">
                <a:solidFill>
                  <a:srgbClr val="313131"/>
                </a:solidFill>
              </a:rPr>
              <a:t>it</a:t>
            </a:r>
            <a:r>
              <a:rPr spc="70" dirty="0">
                <a:solidFill>
                  <a:srgbClr val="313131"/>
                </a:solidFill>
              </a:rPr>
              <a:t>a</a:t>
            </a:r>
            <a:r>
              <a:rPr spc="165" dirty="0">
                <a:solidFill>
                  <a:srgbClr val="313131"/>
                </a:solidFill>
              </a:rPr>
              <a:t> </a:t>
            </a:r>
            <a:r>
              <a:rPr spc="-100" dirty="0">
                <a:solidFill>
                  <a:srgbClr val="313131"/>
                </a:solidFill>
              </a:rPr>
              <a:t>W</a:t>
            </a:r>
            <a:r>
              <a:rPr spc="80" dirty="0">
                <a:solidFill>
                  <a:srgbClr val="313131"/>
                </a:solidFill>
              </a:rPr>
              <a:t>ater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120" dirty="0">
                <a:solidFill>
                  <a:srgbClr val="313131"/>
                </a:solidFill>
              </a:rPr>
              <a:t>Use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244" y="1697248"/>
            <a:ext cx="7991475" cy="3379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buClr>
                <a:srgbClr val="EF7E09"/>
              </a:buClr>
              <a:buSzPct val="84722"/>
              <a:buFont typeface="Wingdings 2"/>
              <a:buChar char=""/>
              <a:tabLst>
                <a:tab pos="287020" algn="l"/>
              </a:tabLst>
            </a:pPr>
            <a:r>
              <a:rPr sz="3600" spc="-75" dirty="0">
                <a:latin typeface="Verdana"/>
                <a:cs typeface="Verdana"/>
              </a:rPr>
              <a:t>Impr</a:t>
            </a:r>
            <a:r>
              <a:rPr sz="3600" spc="-95" dirty="0">
                <a:latin typeface="Verdana"/>
                <a:cs typeface="Verdana"/>
              </a:rPr>
              <a:t>o</a:t>
            </a:r>
            <a:r>
              <a:rPr sz="3600" spc="-135" dirty="0">
                <a:latin typeface="Verdana"/>
                <a:cs typeface="Verdana"/>
              </a:rPr>
              <a:t>v</a:t>
            </a:r>
            <a:r>
              <a:rPr sz="3600" spc="-90" dirty="0">
                <a:latin typeface="Verdana"/>
                <a:cs typeface="Verdana"/>
              </a:rPr>
              <a:t>e</a:t>
            </a:r>
            <a:r>
              <a:rPr sz="3600" spc="-75" dirty="0">
                <a:latin typeface="Verdana"/>
                <a:cs typeface="Verdana"/>
              </a:rPr>
              <a:t> baseli</a:t>
            </a:r>
            <a:r>
              <a:rPr sz="3600" spc="-110" dirty="0">
                <a:latin typeface="Verdana"/>
                <a:cs typeface="Verdana"/>
              </a:rPr>
              <a:t>n</a:t>
            </a:r>
            <a:r>
              <a:rPr sz="3600" spc="-90" dirty="0">
                <a:latin typeface="Verdana"/>
                <a:cs typeface="Verdana"/>
              </a:rPr>
              <a:t>e</a:t>
            </a:r>
            <a:r>
              <a:rPr sz="3600" spc="-45" dirty="0">
                <a:latin typeface="Verdana"/>
                <a:cs typeface="Verdana"/>
              </a:rPr>
              <a:t> </a:t>
            </a:r>
            <a:r>
              <a:rPr sz="3600" spc="-85" dirty="0">
                <a:latin typeface="Verdana"/>
                <a:cs typeface="Verdana"/>
              </a:rPr>
              <a:t>dat</a:t>
            </a:r>
            <a:r>
              <a:rPr sz="3600" spc="-90" dirty="0">
                <a:latin typeface="Verdana"/>
                <a:cs typeface="Verdana"/>
              </a:rPr>
              <a:t>a</a:t>
            </a:r>
            <a:r>
              <a:rPr sz="3600" spc="-40" dirty="0">
                <a:latin typeface="Verdana"/>
                <a:cs typeface="Verdana"/>
              </a:rPr>
              <a:t> </a:t>
            </a:r>
            <a:r>
              <a:rPr sz="3600" spc="-75" dirty="0">
                <a:latin typeface="Verdana"/>
                <a:cs typeface="Verdana"/>
              </a:rPr>
              <a:t>fo</a:t>
            </a:r>
            <a:r>
              <a:rPr sz="3600" spc="-65" dirty="0">
                <a:latin typeface="Verdana"/>
                <a:cs typeface="Verdana"/>
              </a:rPr>
              <a:t>r</a:t>
            </a:r>
            <a:r>
              <a:rPr sz="3600" spc="-40" dirty="0">
                <a:latin typeface="Verdana"/>
                <a:cs typeface="Verdana"/>
              </a:rPr>
              <a:t> </a:t>
            </a:r>
            <a:r>
              <a:rPr sz="3600" spc="-110" dirty="0">
                <a:latin typeface="Verdana"/>
                <a:cs typeface="Verdana"/>
              </a:rPr>
              <a:t>s</a:t>
            </a:r>
            <a:r>
              <a:rPr sz="3600" spc="-65" dirty="0">
                <a:latin typeface="Verdana"/>
                <a:cs typeface="Verdana"/>
              </a:rPr>
              <a:t>treams</a:t>
            </a:r>
            <a:endParaRPr sz="3600">
              <a:latin typeface="Verdana"/>
              <a:cs typeface="Verdana"/>
            </a:endParaRPr>
          </a:p>
          <a:p>
            <a:pPr marL="286385">
              <a:lnSpc>
                <a:spcPct val="100000"/>
              </a:lnSpc>
            </a:pPr>
            <a:r>
              <a:rPr sz="3600" spc="-75" dirty="0">
                <a:latin typeface="Verdana"/>
                <a:cs typeface="Verdana"/>
              </a:rPr>
              <a:t>an</a:t>
            </a:r>
            <a:r>
              <a:rPr sz="3600" spc="-70" dirty="0">
                <a:latin typeface="Verdana"/>
                <a:cs typeface="Verdana"/>
              </a:rPr>
              <a:t>d</a:t>
            </a:r>
            <a:r>
              <a:rPr sz="3600" spc="-45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w</a:t>
            </a:r>
            <a:r>
              <a:rPr sz="3600" spc="-85" dirty="0">
                <a:latin typeface="Verdana"/>
                <a:cs typeface="Verdana"/>
              </a:rPr>
              <a:t>atershe</a:t>
            </a:r>
            <a:r>
              <a:rPr sz="3600" spc="-90" dirty="0">
                <a:latin typeface="Verdana"/>
                <a:cs typeface="Verdana"/>
              </a:rPr>
              <a:t>d</a:t>
            </a:r>
            <a:r>
              <a:rPr sz="3600" spc="-55" dirty="0">
                <a:latin typeface="Verdana"/>
                <a:cs typeface="Verdana"/>
              </a:rPr>
              <a:t> </a:t>
            </a:r>
            <a:r>
              <a:rPr sz="3600" spc="-75" dirty="0">
                <a:latin typeface="Verdana"/>
                <a:cs typeface="Verdana"/>
              </a:rPr>
              <a:t>conditions</a:t>
            </a:r>
            <a:endParaRPr sz="3600">
              <a:latin typeface="Verdana"/>
              <a:cs typeface="Verdana"/>
            </a:endParaRPr>
          </a:p>
          <a:p>
            <a:pPr marL="332740">
              <a:lnSpc>
                <a:spcPct val="100000"/>
              </a:lnSpc>
              <a:spcBef>
                <a:spcPts val="405"/>
              </a:spcBef>
            </a:pPr>
            <a:r>
              <a:rPr sz="3050" spc="100" dirty="0">
                <a:solidFill>
                  <a:srgbClr val="9F2936"/>
                </a:solidFill>
                <a:latin typeface="Wingdings 2"/>
                <a:cs typeface="Wingdings 2"/>
              </a:rPr>
              <a:t></a:t>
            </a:r>
            <a:r>
              <a:rPr sz="3600" spc="-90" dirty="0">
                <a:latin typeface="Verdana"/>
                <a:cs typeface="Verdana"/>
              </a:rPr>
              <a:t>H</a:t>
            </a:r>
            <a:r>
              <a:rPr sz="3600" spc="-80" dirty="0">
                <a:latin typeface="Verdana"/>
                <a:cs typeface="Verdana"/>
              </a:rPr>
              <a:t>ydrologi</a:t>
            </a:r>
            <a:r>
              <a:rPr sz="3600" spc="-75" dirty="0">
                <a:latin typeface="Verdana"/>
                <a:cs typeface="Verdana"/>
              </a:rPr>
              <a:t>c</a:t>
            </a:r>
            <a:r>
              <a:rPr sz="3600" spc="-50" dirty="0">
                <a:latin typeface="Verdana"/>
                <a:cs typeface="Verdana"/>
              </a:rPr>
              <a:t> </a:t>
            </a:r>
            <a:r>
              <a:rPr sz="3600" spc="-75" dirty="0">
                <a:latin typeface="Verdana"/>
                <a:cs typeface="Verdana"/>
              </a:rPr>
              <a:t>an</a:t>
            </a:r>
            <a:r>
              <a:rPr sz="3600" spc="-70" dirty="0">
                <a:latin typeface="Verdana"/>
                <a:cs typeface="Verdana"/>
              </a:rPr>
              <a:t>d</a:t>
            </a:r>
            <a:r>
              <a:rPr sz="3600" spc="-60" dirty="0">
                <a:latin typeface="Verdana"/>
                <a:cs typeface="Verdana"/>
              </a:rPr>
              <a:t> </a:t>
            </a:r>
            <a:r>
              <a:rPr sz="3600" spc="-114" dirty="0">
                <a:latin typeface="Verdana"/>
                <a:cs typeface="Verdana"/>
              </a:rPr>
              <a:t>h</a:t>
            </a:r>
            <a:r>
              <a:rPr sz="3600" spc="-125" dirty="0">
                <a:latin typeface="Verdana"/>
                <a:cs typeface="Verdana"/>
              </a:rPr>
              <a:t>y</a:t>
            </a:r>
            <a:r>
              <a:rPr sz="3600" spc="-75" dirty="0">
                <a:latin typeface="Verdana"/>
                <a:cs typeface="Verdana"/>
              </a:rPr>
              <a:t>d</a:t>
            </a:r>
            <a:r>
              <a:rPr sz="3600" spc="-95" dirty="0">
                <a:latin typeface="Verdana"/>
                <a:cs typeface="Verdana"/>
              </a:rPr>
              <a:t>r</a:t>
            </a:r>
            <a:r>
              <a:rPr sz="3600" spc="-100" dirty="0">
                <a:latin typeface="Verdana"/>
                <a:cs typeface="Verdana"/>
              </a:rPr>
              <a:t>aul</a:t>
            </a:r>
            <a:r>
              <a:rPr sz="3600" spc="-65" dirty="0">
                <a:latin typeface="Verdana"/>
                <a:cs typeface="Verdana"/>
              </a:rPr>
              <a:t>i</a:t>
            </a:r>
            <a:r>
              <a:rPr sz="3600" spc="-60" dirty="0">
                <a:latin typeface="Verdana"/>
                <a:cs typeface="Verdana"/>
              </a:rPr>
              <a:t>c</a:t>
            </a:r>
            <a:endParaRPr sz="3600">
              <a:latin typeface="Verdana"/>
              <a:cs typeface="Verdana"/>
            </a:endParaRPr>
          </a:p>
          <a:p>
            <a:pPr marR="1533525" algn="ctr">
              <a:lnSpc>
                <a:spcPct val="100000"/>
              </a:lnSpc>
            </a:pPr>
            <a:r>
              <a:rPr sz="3600" spc="-70" dirty="0">
                <a:latin typeface="Verdana"/>
                <a:cs typeface="Verdana"/>
              </a:rPr>
              <a:t>modeling</a:t>
            </a:r>
            <a:r>
              <a:rPr sz="3600" spc="-25" dirty="0">
                <a:latin typeface="Verdana"/>
                <a:cs typeface="Verdana"/>
              </a:rPr>
              <a:t> </a:t>
            </a:r>
            <a:r>
              <a:rPr sz="3600" spc="-70" dirty="0">
                <a:latin typeface="Verdana"/>
                <a:cs typeface="Verdana"/>
              </a:rPr>
              <a:t>of</a:t>
            </a:r>
            <a:r>
              <a:rPr sz="3600" spc="-50" dirty="0">
                <a:latin typeface="Verdana"/>
                <a:cs typeface="Verdana"/>
              </a:rPr>
              <a:t> </a:t>
            </a:r>
            <a:r>
              <a:rPr sz="3600" spc="-15" dirty="0">
                <a:latin typeface="Verdana"/>
                <a:cs typeface="Verdana"/>
              </a:rPr>
              <a:t>w</a:t>
            </a:r>
            <a:r>
              <a:rPr sz="3600" spc="-85" dirty="0">
                <a:latin typeface="Verdana"/>
                <a:cs typeface="Verdana"/>
              </a:rPr>
              <a:t>atersheds</a:t>
            </a:r>
            <a:endParaRPr sz="3600">
              <a:latin typeface="Verdana"/>
              <a:cs typeface="Verdana"/>
            </a:endParaRPr>
          </a:p>
          <a:p>
            <a:pPr marL="332740">
              <a:lnSpc>
                <a:spcPct val="100000"/>
              </a:lnSpc>
              <a:spcBef>
                <a:spcPts val="395"/>
              </a:spcBef>
            </a:pPr>
            <a:r>
              <a:rPr sz="3050" spc="100" dirty="0">
                <a:solidFill>
                  <a:srgbClr val="9F2936"/>
                </a:solidFill>
                <a:latin typeface="Wingdings 2"/>
                <a:cs typeface="Wingdings 2"/>
              </a:rPr>
              <a:t></a:t>
            </a:r>
            <a:r>
              <a:rPr sz="3600" spc="-70" dirty="0">
                <a:latin typeface="Verdana"/>
                <a:cs typeface="Verdana"/>
              </a:rPr>
              <a:t>Fiel</a:t>
            </a:r>
            <a:r>
              <a:rPr sz="3600" spc="-90" dirty="0">
                <a:latin typeface="Verdana"/>
                <a:cs typeface="Verdana"/>
              </a:rPr>
              <a:t>d</a:t>
            </a:r>
            <a:r>
              <a:rPr sz="3600" spc="-40" dirty="0">
                <a:latin typeface="Verdana"/>
                <a:cs typeface="Verdana"/>
              </a:rPr>
              <a:t> </a:t>
            </a:r>
            <a:r>
              <a:rPr sz="3600" spc="-80" dirty="0">
                <a:latin typeface="Verdana"/>
                <a:cs typeface="Verdana"/>
              </a:rPr>
              <a:t>s</a:t>
            </a:r>
            <a:r>
              <a:rPr sz="3600" spc="-110" dirty="0">
                <a:latin typeface="Verdana"/>
                <a:cs typeface="Verdana"/>
              </a:rPr>
              <a:t>u</a:t>
            </a:r>
            <a:r>
              <a:rPr sz="3600" spc="-20" dirty="0">
                <a:latin typeface="Verdana"/>
                <a:cs typeface="Verdana"/>
              </a:rPr>
              <a:t>r</a:t>
            </a:r>
            <a:r>
              <a:rPr sz="3600" spc="-135" dirty="0">
                <a:latin typeface="Verdana"/>
                <a:cs typeface="Verdana"/>
              </a:rPr>
              <a:t>v</a:t>
            </a:r>
            <a:r>
              <a:rPr sz="3600" spc="-90" dirty="0">
                <a:latin typeface="Verdana"/>
                <a:cs typeface="Verdana"/>
              </a:rPr>
              <a:t>eys</a:t>
            </a:r>
            <a:endParaRPr sz="3600">
              <a:latin typeface="Verdana"/>
              <a:cs typeface="Verdana"/>
            </a:endParaRPr>
          </a:p>
          <a:p>
            <a:pPr marL="332740">
              <a:lnSpc>
                <a:spcPct val="100000"/>
              </a:lnSpc>
              <a:spcBef>
                <a:spcPts val="395"/>
              </a:spcBef>
            </a:pPr>
            <a:r>
              <a:rPr sz="3050" spc="100" dirty="0">
                <a:solidFill>
                  <a:srgbClr val="9F2936"/>
                </a:solidFill>
                <a:latin typeface="Wingdings 2"/>
                <a:cs typeface="Wingdings 2"/>
              </a:rPr>
              <a:t></a:t>
            </a:r>
            <a:r>
              <a:rPr sz="3600" spc="-75" dirty="0">
                <a:latin typeface="Verdana"/>
                <a:cs typeface="Verdana"/>
              </a:rPr>
              <a:t>Better</a:t>
            </a:r>
            <a:r>
              <a:rPr sz="3600" spc="-65" dirty="0">
                <a:latin typeface="Verdana"/>
                <a:cs typeface="Verdana"/>
              </a:rPr>
              <a:t> </a:t>
            </a:r>
            <a:r>
              <a:rPr sz="3600" spc="-85" dirty="0">
                <a:latin typeface="Verdana"/>
                <a:cs typeface="Verdana"/>
              </a:rPr>
              <a:t>map</a:t>
            </a:r>
            <a:r>
              <a:rPr sz="3600" spc="-65" dirty="0">
                <a:latin typeface="Verdana"/>
                <a:cs typeface="Verdana"/>
              </a:rPr>
              <a:t>p</a:t>
            </a:r>
            <a:r>
              <a:rPr sz="3600" spc="-75" dirty="0">
                <a:latin typeface="Verdana"/>
                <a:cs typeface="Verdana"/>
              </a:rPr>
              <a:t>ing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07" y="70103"/>
            <a:ext cx="9013190" cy="6693534"/>
          </a:xfrm>
          <a:custGeom>
            <a:avLst/>
            <a:gdLst/>
            <a:ahLst/>
            <a:cxnLst/>
            <a:rect l="l" t="t" r="r" b="b"/>
            <a:pathLst>
              <a:path w="9013190" h="6693534">
                <a:moveTo>
                  <a:pt x="0" y="329946"/>
                </a:moveTo>
                <a:lnTo>
                  <a:pt x="4318" y="276421"/>
                </a:lnTo>
                <a:lnTo>
                  <a:pt x="16819" y="225649"/>
                </a:lnTo>
                <a:lnTo>
                  <a:pt x="36825" y="178307"/>
                </a:lnTo>
                <a:lnTo>
                  <a:pt x="63656" y="135075"/>
                </a:lnTo>
                <a:lnTo>
                  <a:pt x="96632" y="96631"/>
                </a:lnTo>
                <a:lnTo>
                  <a:pt x="135075" y="63654"/>
                </a:lnTo>
                <a:lnTo>
                  <a:pt x="178304" y="36824"/>
                </a:lnTo>
                <a:lnTo>
                  <a:pt x="225641" y="16818"/>
                </a:lnTo>
                <a:lnTo>
                  <a:pt x="276406" y="4317"/>
                </a:lnTo>
                <a:lnTo>
                  <a:pt x="329920" y="0"/>
                </a:lnTo>
                <a:lnTo>
                  <a:pt x="8682990" y="0"/>
                </a:lnTo>
                <a:lnTo>
                  <a:pt x="8736514" y="4317"/>
                </a:lnTo>
                <a:lnTo>
                  <a:pt x="8787286" y="16818"/>
                </a:lnTo>
                <a:lnTo>
                  <a:pt x="8834628" y="36824"/>
                </a:lnTo>
                <a:lnTo>
                  <a:pt x="8877860" y="63654"/>
                </a:lnTo>
                <a:lnTo>
                  <a:pt x="8916304" y="96631"/>
                </a:lnTo>
                <a:lnTo>
                  <a:pt x="8949281" y="135075"/>
                </a:lnTo>
                <a:lnTo>
                  <a:pt x="8976111" y="178307"/>
                </a:lnTo>
                <a:lnTo>
                  <a:pt x="8996117" y="225649"/>
                </a:lnTo>
                <a:lnTo>
                  <a:pt x="9008618" y="276421"/>
                </a:lnTo>
                <a:lnTo>
                  <a:pt x="9012936" y="329946"/>
                </a:lnTo>
                <a:lnTo>
                  <a:pt x="9012936" y="6363487"/>
                </a:lnTo>
                <a:lnTo>
                  <a:pt x="9008618" y="6417001"/>
                </a:lnTo>
                <a:lnTo>
                  <a:pt x="8996117" y="6467766"/>
                </a:lnTo>
                <a:lnTo>
                  <a:pt x="8976111" y="6515103"/>
                </a:lnTo>
                <a:lnTo>
                  <a:pt x="8949281" y="6558332"/>
                </a:lnTo>
                <a:lnTo>
                  <a:pt x="8916304" y="6596775"/>
                </a:lnTo>
                <a:lnTo>
                  <a:pt x="8877860" y="6629751"/>
                </a:lnTo>
                <a:lnTo>
                  <a:pt x="8834628" y="6656582"/>
                </a:lnTo>
                <a:lnTo>
                  <a:pt x="8787286" y="6676588"/>
                </a:lnTo>
                <a:lnTo>
                  <a:pt x="8736514" y="6689089"/>
                </a:lnTo>
                <a:lnTo>
                  <a:pt x="8682990" y="6693408"/>
                </a:lnTo>
                <a:lnTo>
                  <a:pt x="329920" y="6693408"/>
                </a:lnTo>
                <a:lnTo>
                  <a:pt x="276406" y="6689089"/>
                </a:lnTo>
                <a:lnTo>
                  <a:pt x="225641" y="6676588"/>
                </a:lnTo>
                <a:lnTo>
                  <a:pt x="178304" y="6656582"/>
                </a:lnTo>
                <a:lnTo>
                  <a:pt x="135075" y="6629751"/>
                </a:lnTo>
                <a:lnTo>
                  <a:pt x="96632" y="6596775"/>
                </a:lnTo>
                <a:lnTo>
                  <a:pt x="63656" y="6558332"/>
                </a:lnTo>
                <a:lnTo>
                  <a:pt x="36825" y="6515103"/>
                </a:lnTo>
                <a:lnTo>
                  <a:pt x="16819" y="6467766"/>
                </a:lnTo>
                <a:lnTo>
                  <a:pt x="4318" y="6417001"/>
                </a:lnTo>
                <a:lnTo>
                  <a:pt x="0" y="6363487"/>
                </a:lnTo>
                <a:lnTo>
                  <a:pt x="0" y="329946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304" y="62103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73665" y="6643"/>
                </a:lnTo>
                <a:lnTo>
                  <a:pt x="123545" y="25516"/>
                </a:lnTo>
                <a:lnTo>
                  <a:pt x="79830" y="55028"/>
                </a:lnTo>
                <a:lnTo>
                  <a:pt x="44106" y="93592"/>
                </a:lnTo>
                <a:lnTo>
                  <a:pt x="17964" y="139619"/>
                </a:lnTo>
                <a:lnTo>
                  <a:pt x="2992" y="191520"/>
                </a:lnTo>
                <a:lnTo>
                  <a:pt x="0" y="228600"/>
                </a:lnTo>
                <a:lnTo>
                  <a:pt x="757" y="247348"/>
                </a:lnTo>
                <a:lnTo>
                  <a:pt x="11654" y="300854"/>
                </a:lnTo>
                <a:lnTo>
                  <a:pt x="34249" y="349016"/>
                </a:lnTo>
                <a:lnTo>
                  <a:pt x="66955" y="390244"/>
                </a:lnTo>
                <a:lnTo>
                  <a:pt x="108183" y="422950"/>
                </a:lnTo>
                <a:lnTo>
                  <a:pt x="156345" y="445545"/>
                </a:lnTo>
                <a:lnTo>
                  <a:pt x="209851" y="456442"/>
                </a:lnTo>
                <a:lnTo>
                  <a:pt x="228600" y="457200"/>
                </a:lnTo>
                <a:lnTo>
                  <a:pt x="247348" y="456442"/>
                </a:lnTo>
                <a:lnTo>
                  <a:pt x="300854" y="445545"/>
                </a:lnTo>
                <a:lnTo>
                  <a:pt x="349016" y="422950"/>
                </a:lnTo>
                <a:lnTo>
                  <a:pt x="390244" y="390244"/>
                </a:lnTo>
                <a:lnTo>
                  <a:pt x="422950" y="349016"/>
                </a:lnTo>
                <a:lnTo>
                  <a:pt x="445545" y="300854"/>
                </a:lnTo>
                <a:lnTo>
                  <a:pt x="456442" y="247348"/>
                </a:lnTo>
                <a:lnTo>
                  <a:pt x="457200" y="228600"/>
                </a:lnTo>
                <a:lnTo>
                  <a:pt x="456442" y="209851"/>
                </a:lnTo>
                <a:lnTo>
                  <a:pt x="445545" y="156345"/>
                </a:lnTo>
                <a:lnTo>
                  <a:pt x="422950" y="108183"/>
                </a:lnTo>
                <a:lnTo>
                  <a:pt x="390244" y="66955"/>
                </a:lnTo>
                <a:lnTo>
                  <a:pt x="349016" y="34249"/>
                </a:lnTo>
                <a:lnTo>
                  <a:pt x="300854" y="11654"/>
                </a:lnTo>
                <a:lnTo>
                  <a:pt x="247348" y="757"/>
                </a:lnTo>
                <a:lnTo>
                  <a:pt x="228600" y="0"/>
                </a:lnTo>
                <a:close/>
              </a:path>
            </a:pathLst>
          </a:custGeom>
          <a:solidFill>
            <a:srgbClr val="EF7E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18</a:t>
            </a:r>
            <a:endParaRPr sz="14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83764" y="304800"/>
            <a:ext cx="4040504" cy="585470"/>
          </a:xfrm>
          <a:custGeom>
            <a:avLst/>
            <a:gdLst/>
            <a:ahLst/>
            <a:cxnLst/>
            <a:rect l="l" t="t" r="r" b="b"/>
            <a:pathLst>
              <a:path w="4040504" h="585469">
                <a:moveTo>
                  <a:pt x="0" y="585215"/>
                </a:moveTo>
                <a:lnTo>
                  <a:pt x="4040124" y="585215"/>
                </a:lnTo>
                <a:lnTo>
                  <a:pt x="4040124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dirty="0"/>
              <a:t>P</a:t>
            </a:r>
            <a:r>
              <a:rPr sz="3200" spc="90" dirty="0"/>
              <a:t>e</a:t>
            </a:r>
            <a:r>
              <a:rPr sz="3200" spc="105" dirty="0"/>
              <a:t>n</a:t>
            </a:r>
            <a:r>
              <a:rPr sz="3200" spc="100" dirty="0"/>
              <a:t>n</a:t>
            </a:r>
            <a:r>
              <a:rPr sz="3200" spc="85" dirty="0"/>
              <a:t>ypac</a:t>
            </a:r>
            <a:r>
              <a:rPr sz="3200" spc="95" dirty="0"/>
              <a:t>k</a:t>
            </a:r>
            <a:r>
              <a:rPr sz="3200" spc="80" dirty="0"/>
              <a:t> </a:t>
            </a:r>
            <a:r>
              <a:rPr sz="3200" spc="70" dirty="0"/>
              <a:t>Creek</a:t>
            </a:r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338327" y="5600700"/>
            <a:ext cx="4022090" cy="646430"/>
          </a:xfrm>
          <a:custGeom>
            <a:avLst/>
            <a:gdLst/>
            <a:ahLst/>
            <a:cxnLst/>
            <a:rect l="l" t="t" r="r" b="b"/>
            <a:pathLst>
              <a:path w="4022090" h="646429">
                <a:moveTo>
                  <a:pt x="0" y="646176"/>
                </a:moveTo>
                <a:lnTo>
                  <a:pt x="4021836" y="646176"/>
                </a:lnTo>
                <a:lnTo>
                  <a:pt x="4021836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7068" y="5666324"/>
            <a:ext cx="3820160" cy="5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35" dirty="0">
                <a:latin typeface="Tahoma"/>
                <a:cs typeface="Tahoma"/>
              </a:rPr>
              <a:t>Whi</a:t>
            </a:r>
            <a:r>
              <a:rPr sz="1800" b="1" dirty="0">
                <a:latin typeface="Tahoma"/>
                <a:cs typeface="Tahoma"/>
              </a:rPr>
              <a:t>t</a:t>
            </a:r>
            <a:r>
              <a:rPr sz="1800" b="1" spc="40" dirty="0">
                <a:latin typeface="Tahoma"/>
                <a:cs typeface="Tahoma"/>
              </a:rPr>
              <a:t>e</a:t>
            </a:r>
            <a:r>
              <a:rPr sz="1800" b="1" spc="60" dirty="0">
                <a:latin typeface="Tahoma"/>
                <a:cs typeface="Tahoma"/>
              </a:rPr>
              <a:t> </a:t>
            </a:r>
            <a:r>
              <a:rPr sz="1800" b="1" spc="45" dirty="0">
                <a:latin typeface="Tahoma"/>
                <a:cs typeface="Tahoma"/>
              </a:rPr>
              <a:t>Line</a:t>
            </a:r>
            <a:r>
              <a:rPr sz="1800" b="1" spc="35" dirty="0">
                <a:latin typeface="Tahoma"/>
                <a:cs typeface="Tahoma"/>
              </a:rPr>
              <a:t>s</a:t>
            </a:r>
            <a:r>
              <a:rPr sz="1800" b="1" spc="10" dirty="0">
                <a:latin typeface="Tahoma"/>
                <a:cs typeface="Tahoma"/>
              </a:rPr>
              <a:t>=</a:t>
            </a:r>
            <a:r>
              <a:rPr sz="1800" b="1" spc="70" dirty="0">
                <a:latin typeface="Tahoma"/>
                <a:cs typeface="Tahoma"/>
              </a:rPr>
              <a:t> </a:t>
            </a:r>
            <a:r>
              <a:rPr sz="1800" b="1" spc="60" dirty="0">
                <a:latin typeface="Tahoma"/>
                <a:cs typeface="Tahoma"/>
              </a:rPr>
              <a:t>FEMA</a:t>
            </a:r>
            <a:r>
              <a:rPr sz="1800" b="1" spc="85" dirty="0">
                <a:latin typeface="Tahoma"/>
                <a:cs typeface="Tahoma"/>
              </a:rPr>
              <a:t> </a:t>
            </a:r>
            <a:r>
              <a:rPr sz="1800" b="1" spc="30" dirty="0">
                <a:latin typeface="Tahoma"/>
                <a:cs typeface="Tahoma"/>
              </a:rPr>
              <a:t>Flo</a:t>
            </a:r>
            <a:r>
              <a:rPr sz="1800" b="1" spc="40" dirty="0">
                <a:latin typeface="Tahoma"/>
                <a:cs typeface="Tahoma"/>
              </a:rPr>
              <a:t>odplains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b="1" spc="35" dirty="0">
                <a:latin typeface="Tahoma"/>
                <a:cs typeface="Tahoma"/>
              </a:rPr>
              <a:t>Blue</a:t>
            </a:r>
            <a:r>
              <a:rPr sz="1800" b="1" spc="55" dirty="0">
                <a:latin typeface="Tahoma"/>
                <a:cs typeface="Tahoma"/>
              </a:rPr>
              <a:t>=</a:t>
            </a:r>
            <a:r>
              <a:rPr sz="1800" b="1" spc="65" dirty="0">
                <a:latin typeface="Tahoma"/>
                <a:cs typeface="Tahoma"/>
              </a:rPr>
              <a:t> </a:t>
            </a:r>
            <a:r>
              <a:rPr sz="1800" b="1" spc="-10" dirty="0">
                <a:latin typeface="Tahoma"/>
                <a:cs typeface="Tahoma"/>
              </a:rPr>
              <a:t>R</a:t>
            </a:r>
            <a:r>
              <a:rPr sz="1800" b="1" spc="35" dirty="0">
                <a:latin typeface="Tahoma"/>
                <a:cs typeface="Tahoma"/>
              </a:rPr>
              <a:t>e</a:t>
            </a:r>
            <a:r>
              <a:rPr sz="1800" b="1" spc="30" dirty="0">
                <a:latin typeface="Tahoma"/>
                <a:cs typeface="Tahoma"/>
              </a:rPr>
              <a:t>v</a:t>
            </a:r>
            <a:r>
              <a:rPr sz="1800" b="1" spc="20" dirty="0">
                <a:latin typeface="Tahoma"/>
                <a:cs typeface="Tahoma"/>
              </a:rPr>
              <a:t>is</a:t>
            </a:r>
            <a:r>
              <a:rPr sz="1800" b="1" spc="30" dirty="0">
                <a:latin typeface="Tahoma"/>
                <a:cs typeface="Tahoma"/>
              </a:rPr>
              <a:t>e</a:t>
            </a:r>
            <a:r>
              <a:rPr sz="1800" b="1" spc="55" dirty="0">
                <a:latin typeface="Tahoma"/>
                <a:cs typeface="Tahoma"/>
              </a:rPr>
              <a:t>d</a:t>
            </a:r>
            <a:r>
              <a:rPr sz="1800" b="1" spc="80" dirty="0">
                <a:latin typeface="Tahoma"/>
                <a:cs typeface="Tahoma"/>
              </a:rPr>
              <a:t> </a:t>
            </a:r>
            <a:r>
              <a:rPr sz="1800" b="1" spc="55" dirty="0">
                <a:latin typeface="Tahoma"/>
                <a:cs typeface="Tahoma"/>
              </a:rPr>
              <a:t>F</a:t>
            </a:r>
            <a:r>
              <a:rPr sz="1800" b="1" spc="25" dirty="0">
                <a:latin typeface="Tahoma"/>
                <a:cs typeface="Tahoma"/>
              </a:rPr>
              <a:t>loo</a:t>
            </a:r>
            <a:r>
              <a:rPr sz="1800" b="1" spc="45" dirty="0">
                <a:latin typeface="Tahoma"/>
                <a:cs typeface="Tahoma"/>
              </a:rPr>
              <a:t>dpl</a:t>
            </a:r>
            <a:r>
              <a:rPr sz="1800" b="1" spc="40" dirty="0">
                <a:latin typeface="Tahoma"/>
                <a:cs typeface="Tahoma"/>
              </a:rPr>
              <a:t>a</a:t>
            </a:r>
            <a:r>
              <a:rPr sz="1800" b="1" spc="35" dirty="0">
                <a:latin typeface="Tahoma"/>
                <a:cs typeface="Tahoma"/>
              </a:rPr>
              <a:t>ins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#3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marR="581025" indent="-274320">
              <a:lnSpc>
                <a:spcPct val="90000"/>
              </a:lnSpc>
              <a:buClr>
                <a:srgbClr val="EF7E09"/>
              </a:buClr>
              <a:buSzPct val="84848"/>
              <a:buFont typeface="Wingdings 2"/>
              <a:buChar char=""/>
              <a:tabLst>
                <a:tab pos="287020" algn="l"/>
              </a:tabLst>
            </a:pPr>
            <a:r>
              <a:rPr spc="-55" dirty="0"/>
              <a:t>Incr</a:t>
            </a:r>
            <a:r>
              <a:rPr spc="-50" dirty="0"/>
              <a:t>e</a:t>
            </a:r>
            <a:r>
              <a:rPr spc="-80" dirty="0"/>
              <a:t>ase</a:t>
            </a:r>
            <a:r>
              <a:rPr spc="-60" dirty="0"/>
              <a:t> </a:t>
            </a:r>
            <a:r>
              <a:rPr spc="-20" dirty="0"/>
              <a:t>f</a:t>
            </a:r>
            <a:r>
              <a:rPr spc="-70" dirty="0"/>
              <a:t>loodplain</a:t>
            </a:r>
            <a:r>
              <a:rPr spc="-20" dirty="0"/>
              <a:t> </a:t>
            </a:r>
            <a:r>
              <a:rPr spc="-90" dirty="0"/>
              <a:t>del</a:t>
            </a:r>
            <a:r>
              <a:rPr spc="-45" dirty="0"/>
              <a:t>i</a:t>
            </a:r>
            <a:r>
              <a:rPr spc="-70" dirty="0"/>
              <a:t>ne</a:t>
            </a:r>
            <a:r>
              <a:rPr spc="-55" dirty="0"/>
              <a:t>a</a:t>
            </a:r>
            <a:r>
              <a:rPr spc="-65" dirty="0"/>
              <a:t>tions</a:t>
            </a:r>
            <a:r>
              <a:rPr spc="-55" dirty="0"/>
              <a:t> </a:t>
            </a:r>
            <a:r>
              <a:rPr spc="-50" dirty="0"/>
              <a:t>to</a:t>
            </a:r>
            <a:r>
              <a:rPr spc="-35" dirty="0"/>
              <a:t> </a:t>
            </a:r>
            <a:r>
              <a:rPr spc="-65" dirty="0"/>
              <a:t>accoun</a:t>
            </a:r>
            <a:r>
              <a:rPr spc="-40" dirty="0"/>
              <a:t>t</a:t>
            </a:r>
            <a:r>
              <a:rPr spc="-15" dirty="0"/>
              <a:t> </a:t>
            </a:r>
            <a:r>
              <a:rPr spc="-70" dirty="0"/>
              <a:t>fo</a:t>
            </a:r>
            <a:r>
              <a:rPr spc="-60" dirty="0"/>
              <a:t>r</a:t>
            </a:r>
            <a:r>
              <a:rPr spc="-25" dirty="0"/>
              <a:t> </a:t>
            </a:r>
            <a:r>
              <a:rPr spc="-75" dirty="0"/>
              <a:t>futu</a:t>
            </a:r>
            <a:r>
              <a:rPr spc="-50" dirty="0"/>
              <a:t>r</a:t>
            </a:r>
            <a:r>
              <a:rPr spc="-80" dirty="0"/>
              <a:t>e</a:t>
            </a:r>
            <a:r>
              <a:rPr spc="-40" dirty="0"/>
              <a:t> </a:t>
            </a:r>
            <a:r>
              <a:rPr spc="-70" dirty="0"/>
              <a:t>developm</a:t>
            </a:r>
            <a:r>
              <a:rPr spc="-45" dirty="0"/>
              <a:t>e</a:t>
            </a:r>
            <a:r>
              <a:rPr spc="-70" dirty="0"/>
              <a:t>n</a:t>
            </a:r>
            <a:r>
              <a:rPr spc="-40" dirty="0"/>
              <a:t>t</a:t>
            </a:r>
            <a:r>
              <a:rPr spc="-55" dirty="0"/>
              <a:t> </a:t>
            </a:r>
            <a:r>
              <a:rPr spc="-65" dirty="0"/>
              <a:t>a</a:t>
            </a:r>
            <a:r>
              <a:rPr spc="-60" dirty="0"/>
              <a:t>n</a:t>
            </a:r>
            <a:r>
              <a:rPr spc="-65" dirty="0"/>
              <a:t>d</a:t>
            </a:r>
            <a:r>
              <a:rPr spc="-35" dirty="0"/>
              <a:t> </a:t>
            </a:r>
            <a:r>
              <a:rPr spc="-70" dirty="0"/>
              <a:t>clim</a:t>
            </a:r>
            <a:r>
              <a:rPr spc="-75" dirty="0"/>
              <a:t>at</a:t>
            </a:r>
            <a:r>
              <a:rPr spc="-80" dirty="0"/>
              <a:t>e</a:t>
            </a:r>
            <a:r>
              <a:rPr spc="-50" dirty="0"/>
              <a:t> </a:t>
            </a:r>
            <a:r>
              <a:rPr spc="-60" dirty="0"/>
              <a:t>chan</a:t>
            </a:r>
            <a:r>
              <a:rPr spc="-65" dirty="0"/>
              <a:t>ge</a:t>
            </a:r>
          </a:p>
          <a:p>
            <a:pPr marL="561340" marR="62230" lvl="1" indent="-228600">
              <a:lnSpc>
                <a:spcPct val="90000"/>
              </a:lnSpc>
              <a:spcBef>
                <a:spcPts val="440"/>
              </a:spcBef>
              <a:buClr>
                <a:srgbClr val="9F2936"/>
              </a:buClr>
              <a:buSzPct val="85000"/>
              <a:buFont typeface="Wingdings 2"/>
              <a:buChar char=""/>
              <a:tabLst>
                <a:tab pos="561975" algn="l"/>
              </a:tabLst>
            </a:pPr>
            <a:r>
              <a:rPr sz="3000" spc="-105" dirty="0">
                <a:latin typeface="Verdana"/>
                <a:cs typeface="Verdana"/>
              </a:rPr>
              <a:t>R</a:t>
            </a:r>
            <a:r>
              <a:rPr sz="3000" spc="-60" dirty="0">
                <a:latin typeface="Verdana"/>
                <a:cs typeface="Verdana"/>
              </a:rPr>
              <a:t>ed</a:t>
            </a:r>
            <a:r>
              <a:rPr sz="3000" spc="-70" dirty="0">
                <a:latin typeface="Verdana"/>
                <a:cs typeface="Verdana"/>
              </a:rPr>
              <a:t>e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65" dirty="0">
                <a:latin typeface="Verdana"/>
                <a:cs typeface="Verdana"/>
              </a:rPr>
              <a:t>ine</a:t>
            </a:r>
            <a:r>
              <a:rPr sz="3000" spc="-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od</a:t>
            </a:r>
            <a:r>
              <a:rPr sz="3000" spc="-30" dirty="0">
                <a:latin typeface="Verdana"/>
                <a:cs typeface="Verdana"/>
              </a:rPr>
              <a:t> </a:t>
            </a:r>
            <a:r>
              <a:rPr sz="3000" spc="-80" dirty="0">
                <a:latin typeface="Verdana"/>
                <a:cs typeface="Verdana"/>
              </a:rPr>
              <a:t>haza</a:t>
            </a:r>
            <a:r>
              <a:rPr sz="3000" spc="-65" dirty="0">
                <a:latin typeface="Verdana"/>
                <a:cs typeface="Verdana"/>
              </a:rPr>
              <a:t>r</a:t>
            </a:r>
            <a:r>
              <a:rPr sz="3000" spc="-60" dirty="0">
                <a:latin typeface="Verdana"/>
                <a:cs typeface="Verdana"/>
              </a:rPr>
              <a:t>d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ar</a:t>
            </a:r>
            <a:r>
              <a:rPr sz="3000" spc="-90" dirty="0">
                <a:latin typeface="Verdana"/>
                <a:cs typeface="Verdana"/>
              </a:rPr>
              <a:t>e</a:t>
            </a:r>
            <a:r>
              <a:rPr sz="3000" spc="-80" dirty="0">
                <a:latin typeface="Verdana"/>
                <a:cs typeface="Verdana"/>
              </a:rPr>
              <a:t>a</a:t>
            </a:r>
            <a:r>
              <a:rPr sz="3000" spc="-65" dirty="0">
                <a:latin typeface="Verdana"/>
                <a:cs typeface="Verdana"/>
              </a:rPr>
              <a:t>s</a:t>
            </a:r>
            <a:r>
              <a:rPr sz="3000" spc="-25" dirty="0">
                <a:latin typeface="Verdana"/>
                <a:cs typeface="Verdana"/>
              </a:rPr>
              <a:t> </a:t>
            </a:r>
            <a:r>
              <a:rPr sz="3000" spc="-80" dirty="0">
                <a:latin typeface="Verdana"/>
                <a:cs typeface="Verdana"/>
              </a:rPr>
              <a:t>b</a:t>
            </a:r>
            <a:r>
              <a:rPr sz="3000" spc="-75" dirty="0">
                <a:latin typeface="Verdana"/>
                <a:cs typeface="Verdana"/>
              </a:rPr>
              <a:t>y</a:t>
            </a:r>
            <a:r>
              <a:rPr sz="3000" spc="-45" dirty="0">
                <a:latin typeface="Verdana"/>
                <a:cs typeface="Verdana"/>
              </a:rPr>
              <a:t> </a:t>
            </a:r>
            <a:r>
              <a:rPr sz="3000" spc="-85" dirty="0">
                <a:latin typeface="Verdana"/>
                <a:cs typeface="Verdana"/>
              </a:rPr>
              <a:t>u</a:t>
            </a:r>
            <a:r>
              <a:rPr sz="3000" spc="-60" dirty="0">
                <a:latin typeface="Verdana"/>
                <a:cs typeface="Verdana"/>
              </a:rPr>
              <a:t>s</a:t>
            </a:r>
            <a:r>
              <a:rPr sz="3000" spc="-65" dirty="0">
                <a:latin typeface="Verdana"/>
                <a:cs typeface="Verdana"/>
              </a:rPr>
              <a:t>ing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50" dirty="0">
                <a:latin typeface="Verdana"/>
                <a:cs typeface="Verdana"/>
              </a:rPr>
              <a:t>the</a:t>
            </a:r>
            <a:r>
              <a:rPr sz="3000" spc="-3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500</a:t>
            </a:r>
            <a:r>
              <a:rPr sz="3000" spc="-55" dirty="0">
                <a:latin typeface="Verdana"/>
                <a:cs typeface="Verdana"/>
              </a:rPr>
              <a:t>-</a:t>
            </a:r>
            <a:r>
              <a:rPr sz="3000" spc="-120" dirty="0">
                <a:latin typeface="Verdana"/>
                <a:cs typeface="Verdana"/>
              </a:rPr>
              <a:t>y</a:t>
            </a:r>
            <a:r>
              <a:rPr sz="3000" spc="-80" dirty="0">
                <a:latin typeface="Verdana"/>
                <a:cs typeface="Verdana"/>
              </a:rPr>
              <a:t>ea</a:t>
            </a:r>
            <a:r>
              <a:rPr sz="3000" spc="-55" dirty="0">
                <a:latin typeface="Verdana"/>
                <a:cs typeface="Verdana"/>
              </a:rPr>
              <a:t>r</a:t>
            </a:r>
            <a:r>
              <a:rPr sz="3000" spc="-2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odp</a:t>
            </a:r>
            <a:r>
              <a:rPr sz="3000" spc="-45" dirty="0">
                <a:latin typeface="Verdana"/>
                <a:cs typeface="Verdana"/>
              </a:rPr>
              <a:t>l</a:t>
            </a:r>
            <a:r>
              <a:rPr sz="3000" spc="-60" dirty="0">
                <a:latin typeface="Verdana"/>
                <a:cs typeface="Verdana"/>
              </a:rPr>
              <a:t>ai</a:t>
            </a:r>
            <a:r>
              <a:rPr sz="3000" spc="-80" dirty="0">
                <a:latin typeface="Verdana"/>
                <a:cs typeface="Verdana"/>
              </a:rPr>
              <a:t>n</a:t>
            </a:r>
            <a:r>
              <a:rPr sz="3000" spc="-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fo</a:t>
            </a:r>
            <a:r>
              <a:rPr sz="3000" spc="-55" dirty="0">
                <a:latin typeface="Verdana"/>
                <a:cs typeface="Verdana"/>
              </a:rPr>
              <a:t>r</a:t>
            </a:r>
            <a:r>
              <a:rPr sz="3000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regulati</a:t>
            </a:r>
            <a:r>
              <a:rPr sz="3000" spc="-85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n</a:t>
            </a:r>
            <a:r>
              <a:rPr sz="3000" spc="-35" dirty="0">
                <a:latin typeface="Verdana"/>
                <a:cs typeface="Verdana"/>
              </a:rPr>
              <a:t> </a:t>
            </a:r>
            <a:r>
              <a:rPr sz="3000" spc="-60" dirty="0">
                <a:latin typeface="Verdana"/>
                <a:cs typeface="Verdana"/>
              </a:rPr>
              <a:t>purposes</a:t>
            </a:r>
            <a:endParaRPr sz="3000">
              <a:latin typeface="Verdana"/>
              <a:cs typeface="Verdana"/>
            </a:endParaRPr>
          </a:p>
          <a:p>
            <a:pPr marL="561340" indent="-228600">
              <a:lnSpc>
                <a:spcPct val="100000"/>
              </a:lnSpc>
              <a:spcBef>
                <a:spcPts val="114"/>
              </a:spcBef>
              <a:buClr>
                <a:srgbClr val="9F2936"/>
              </a:buClr>
              <a:buSzPct val="83870"/>
              <a:buFont typeface="Wingdings 2"/>
              <a:buChar char=""/>
              <a:tabLst>
                <a:tab pos="561975" algn="l"/>
              </a:tabLst>
            </a:pPr>
            <a:r>
              <a:rPr sz="3100" spc="-114" dirty="0"/>
              <a:t>Seek</a:t>
            </a:r>
            <a:r>
              <a:rPr sz="3100" spc="-45" dirty="0"/>
              <a:t> </a:t>
            </a:r>
            <a:r>
              <a:rPr sz="3100" spc="-85" dirty="0"/>
              <a:t>bu</a:t>
            </a:r>
            <a:r>
              <a:rPr sz="3100" spc="-100" dirty="0"/>
              <a:t>y</a:t>
            </a:r>
            <a:r>
              <a:rPr sz="3100" spc="-70" dirty="0"/>
              <a:t>outs</a:t>
            </a:r>
            <a:r>
              <a:rPr sz="3100" spc="-45" dirty="0"/>
              <a:t> </a:t>
            </a:r>
            <a:r>
              <a:rPr sz="3100" spc="-65" dirty="0"/>
              <a:t>fo</a:t>
            </a:r>
            <a:r>
              <a:rPr sz="3100" spc="-55" dirty="0"/>
              <a:t>r</a:t>
            </a:r>
            <a:r>
              <a:rPr sz="3100" spc="-35" dirty="0"/>
              <a:t> </a:t>
            </a:r>
            <a:r>
              <a:rPr sz="3100" spc="-5" dirty="0"/>
              <a:t>f</a:t>
            </a:r>
            <a:r>
              <a:rPr sz="3100" spc="-65" dirty="0"/>
              <a:t>loo</a:t>
            </a:r>
            <a:r>
              <a:rPr sz="3100" spc="-70" dirty="0"/>
              <a:t>d</a:t>
            </a:r>
            <a:r>
              <a:rPr sz="3100" spc="-65" dirty="0"/>
              <a:t>-</a:t>
            </a:r>
            <a:r>
              <a:rPr sz="3100" spc="-60" dirty="0"/>
              <a:t>prone</a:t>
            </a:r>
            <a:r>
              <a:rPr sz="3100" spc="-35" dirty="0"/>
              <a:t> </a:t>
            </a:r>
            <a:r>
              <a:rPr sz="3100" spc="-60" dirty="0"/>
              <a:t>prope</a:t>
            </a:r>
            <a:r>
              <a:rPr sz="3100" spc="10" dirty="0"/>
              <a:t>r</a:t>
            </a:r>
            <a:r>
              <a:rPr sz="3100" spc="-55" dirty="0"/>
              <a:t>ti</a:t>
            </a:r>
            <a:r>
              <a:rPr sz="3100" spc="-90" dirty="0"/>
              <a:t>e</a:t>
            </a:r>
            <a:r>
              <a:rPr sz="3100" spc="-85" dirty="0"/>
              <a:t>s</a:t>
            </a:r>
            <a:endParaRPr sz="3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2145" y="554464"/>
            <a:ext cx="844105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70" dirty="0">
                <a:solidFill>
                  <a:srgbClr val="313131"/>
                </a:solidFill>
                <a:latin typeface="Tahoma"/>
                <a:cs typeface="Tahoma"/>
              </a:rPr>
              <a:t>What</a:t>
            </a:r>
            <a:r>
              <a:rPr sz="3600" b="1" spc="13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20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3600" b="1" spc="110" dirty="0">
                <a:solidFill>
                  <a:srgbClr val="313131"/>
                </a:solidFill>
                <a:latin typeface="Tahoma"/>
                <a:cs typeface="Tahoma"/>
              </a:rPr>
              <a:t>s</a:t>
            </a:r>
            <a:r>
              <a:rPr sz="3600" b="1" spc="14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Sust</a:t>
            </a:r>
            <a:r>
              <a:rPr sz="3600" b="1" spc="114" dirty="0">
                <a:solidFill>
                  <a:srgbClr val="313131"/>
                </a:solidFill>
                <a:latin typeface="Tahoma"/>
                <a:cs typeface="Tahoma"/>
              </a:rPr>
              <a:t>a</a:t>
            </a:r>
            <a:r>
              <a:rPr sz="3600" b="1" spc="60" dirty="0">
                <a:solidFill>
                  <a:srgbClr val="313131"/>
                </a:solidFill>
                <a:latin typeface="Tahoma"/>
                <a:cs typeface="Tahoma"/>
              </a:rPr>
              <a:t>in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a</a:t>
            </a:r>
            <a:r>
              <a:rPr sz="3600" b="1" spc="70" dirty="0">
                <a:solidFill>
                  <a:srgbClr val="313131"/>
                </a:solidFill>
                <a:latin typeface="Tahoma"/>
                <a:cs typeface="Tahoma"/>
              </a:rPr>
              <a:t>ble</a:t>
            </a:r>
            <a:r>
              <a:rPr sz="3600" b="1" spc="14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De</a:t>
            </a:r>
            <a:r>
              <a:rPr sz="3600" b="1" spc="55" dirty="0">
                <a:solidFill>
                  <a:srgbClr val="313131"/>
                </a:solidFill>
                <a:latin typeface="Tahoma"/>
                <a:cs typeface="Tahoma"/>
              </a:rPr>
              <a:t>vel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600" b="1" spc="155" dirty="0">
                <a:solidFill>
                  <a:srgbClr val="313131"/>
                </a:solidFill>
                <a:latin typeface="Tahoma"/>
                <a:cs typeface="Tahoma"/>
              </a:rPr>
              <a:t>pme</a:t>
            </a:r>
            <a:r>
              <a:rPr sz="3600" b="1" spc="70" dirty="0">
                <a:solidFill>
                  <a:srgbClr val="313131"/>
                </a:solidFill>
                <a:latin typeface="Tahoma"/>
                <a:cs typeface="Tahoma"/>
              </a:rPr>
              <a:t>nt?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444" y="1622307"/>
            <a:ext cx="7512050" cy="398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u="heavy" spc="70" dirty="0">
                <a:latin typeface="Tahoma"/>
                <a:cs typeface="Tahoma"/>
              </a:rPr>
              <a:t>Some</a:t>
            </a:r>
            <a:r>
              <a:rPr sz="2200" b="1" u="heavy" spc="90" dirty="0">
                <a:latin typeface="Tahoma"/>
                <a:cs typeface="Tahoma"/>
              </a:rPr>
              <a:t> </a:t>
            </a:r>
            <a:r>
              <a:rPr sz="2200" b="1" u="heavy" spc="40" dirty="0">
                <a:latin typeface="Tahoma"/>
                <a:cs typeface="Tahoma"/>
              </a:rPr>
              <a:t>De</a:t>
            </a:r>
            <a:r>
              <a:rPr sz="2200" b="1" u="heavy" spc="50" dirty="0">
                <a:latin typeface="Tahoma"/>
                <a:cs typeface="Tahoma"/>
              </a:rPr>
              <a:t>f</a:t>
            </a:r>
            <a:r>
              <a:rPr sz="2200" b="1" u="heavy" spc="35" dirty="0">
                <a:latin typeface="Tahoma"/>
                <a:cs typeface="Tahoma"/>
              </a:rPr>
              <a:t>inition</a:t>
            </a:r>
            <a:r>
              <a:rPr sz="2200" b="1" u="heavy" spc="50" dirty="0">
                <a:latin typeface="Tahoma"/>
                <a:cs typeface="Tahoma"/>
              </a:rPr>
              <a:t>s</a:t>
            </a:r>
            <a:r>
              <a:rPr sz="2200" b="1" spc="85" dirty="0">
                <a:latin typeface="Tahoma"/>
                <a:cs typeface="Tahoma"/>
              </a:rPr>
              <a:t>: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69850">
              <a:lnSpc>
                <a:spcPct val="80000"/>
              </a:lnSpc>
            </a:pPr>
            <a:r>
              <a:rPr sz="2200" spc="75" dirty="0">
                <a:latin typeface="Lucida Sans Unicode"/>
                <a:cs typeface="Lucida Sans Unicode"/>
              </a:rPr>
              <a:t>“Su</a:t>
            </a: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-15" dirty="0">
                <a:latin typeface="Lucida Sans Unicode"/>
                <a:cs typeface="Lucida Sans Unicode"/>
              </a:rPr>
              <a:t>ta</a:t>
            </a:r>
            <a:r>
              <a:rPr sz="2200" spc="-25" dirty="0">
                <a:latin typeface="Lucida Sans Unicode"/>
                <a:cs typeface="Lucida Sans Unicode"/>
              </a:rPr>
              <a:t>i</a:t>
            </a:r>
            <a:r>
              <a:rPr sz="2200" spc="-15" dirty="0">
                <a:latin typeface="Lucida Sans Unicode"/>
                <a:cs typeface="Lucida Sans Unicode"/>
              </a:rPr>
              <a:t>nable</a:t>
            </a:r>
            <a:r>
              <a:rPr sz="2200" spc="120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development</a:t>
            </a:r>
            <a:r>
              <a:rPr sz="2200" spc="105" dirty="0">
                <a:latin typeface="Lucida Sans Unicode"/>
                <a:cs typeface="Lucida Sans Unicode"/>
              </a:rPr>
              <a:t> </a:t>
            </a:r>
            <a:r>
              <a:rPr sz="2200" spc="-65" dirty="0">
                <a:latin typeface="Lucida Sans Unicode"/>
                <a:cs typeface="Lucida Sans Unicode"/>
              </a:rPr>
              <a:t>is</a:t>
            </a:r>
            <a:r>
              <a:rPr sz="2200" spc="60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development</a:t>
            </a:r>
            <a:r>
              <a:rPr sz="2200" spc="95" dirty="0">
                <a:latin typeface="Lucida Sans Unicode"/>
                <a:cs typeface="Lucida Sans Unicode"/>
              </a:rPr>
              <a:t> </a:t>
            </a:r>
            <a:r>
              <a:rPr sz="2200" spc="10" dirty="0">
                <a:latin typeface="Lucida Sans Unicode"/>
                <a:cs typeface="Lucida Sans Unicode"/>
              </a:rPr>
              <a:t>th</a:t>
            </a:r>
            <a:r>
              <a:rPr sz="2200" dirty="0">
                <a:latin typeface="Lucida Sans Unicode"/>
                <a:cs typeface="Lucida Sans Unicode"/>
              </a:rPr>
              <a:t>a</a:t>
            </a:r>
            <a:r>
              <a:rPr sz="2200" spc="5" dirty="0">
                <a:latin typeface="Lucida Sans Unicode"/>
                <a:cs typeface="Lucida Sans Unicode"/>
              </a:rPr>
              <a:t>t</a:t>
            </a:r>
            <a:r>
              <a:rPr sz="2200" spc="75" dirty="0">
                <a:latin typeface="Lucida Sans Unicode"/>
                <a:cs typeface="Lucida Sans Unicode"/>
              </a:rPr>
              <a:t> </a:t>
            </a:r>
            <a:r>
              <a:rPr sz="2200" spc="40" dirty="0">
                <a:latin typeface="Lucida Sans Unicode"/>
                <a:cs typeface="Lucida Sans Unicode"/>
              </a:rPr>
              <a:t>m</a:t>
            </a:r>
            <a:r>
              <a:rPr sz="2200" spc="25" dirty="0">
                <a:latin typeface="Lucida Sans Unicode"/>
                <a:cs typeface="Lucida Sans Unicode"/>
              </a:rPr>
              <a:t>e</a:t>
            </a:r>
            <a:r>
              <a:rPr sz="2200" dirty="0">
                <a:latin typeface="Lucida Sans Unicode"/>
                <a:cs typeface="Lucida Sans Unicode"/>
              </a:rPr>
              <a:t>ets </a:t>
            </a:r>
            <a:r>
              <a:rPr sz="2200" spc="-50" dirty="0">
                <a:latin typeface="Verdana"/>
                <a:cs typeface="Verdana"/>
              </a:rPr>
              <a:t>the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ne</a:t>
            </a:r>
            <a:r>
              <a:rPr sz="2200" spc="-50" dirty="0">
                <a:latin typeface="Verdana"/>
                <a:cs typeface="Verdana"/>
              </a:rPr>
              <a:t>e</a:t>
            </a:r>
            <a:r>
              <a:rPr sz="2200" spc="-60" dirty="0">
                <a:latin typeface="Verdana"/>
                <a:cs typeface="Verdana"/>
              </a:rPr>
              <a:t>d</a:t>
            </a:r>
            <a:r>
              <a:rPr sz="2200" spc="-50" dirty="0">
                <a:latin typeface="Verdana"/>
                <a:cs typeface="Verdana"/>
              </a:rPr>
              <a:t>s</a:t>
            </a:r>
            <a:r>
              <a:rPr sz="2200" spc="-5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of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the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pre</a:t>
            </a:r>
            <a:r>
              <a:rPr sz="2200" spc="-60" dirty="0">
                <a:latin typeface="Verdana"/>
                <a:cs typeface="Verdana"/>
              </a:rPr>
              <a:t>sen</a:t>
            </a:r>
            <a:r>
              <a:rPr sz="2200" spc="-35" dirty="0">
                <a:latin typeface="Verdana"/>
                <a:cs typeface="Verdana"/>
              </a:rPr>
              <a:t>t</a:t>
            </a:r>
            <a:r>
              <a:rPr sz="2200" spc="1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w</a:t>
            </a:r>
            <a:r>
              <a:rPr sz="2200" spc="-25" dirty="0">
                <a:latin typeface="Verdana"/>
                <a:cs typeface="Verdana"/>
              </a:rPr>
              <a:t>i</a:t>
            </a:r>
            <a:r>
              <a:rPr sz="2200" spc="-40" dirty="0">
                <a:latin typeface="Verdana"/>
                <a:cs typeface="Verdana"/>
              </a:rPr>
              <a:t>thout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co</a:t>
            </a:r>
            <a:r>
              <a:rPr sz="2200" spc="-55" dirty="0">
                <a:latin typeface="Verdana"/>
                <a:cs typeface="Verdana"/>
              </a:rPr>
              <a:t>m</a:t>
            </a:r>
            <a:r>
              <a:rPr sz="2200" spc="-45" dirty="0">
                <a:latin typeface="Verdana"/>
                <a:cs typeface="Verdana"/>
              </a:rPr>
              <a:t>pro</a:t>
            </a:r>
            <a:r>
              <a:rPr sz="2200" spc="-60" dirty="0">
                <a:latin typeface="Verdana"/>
                <a:cs typeface="Verdana"/>
              </a:rPr>
              <a:t>m</a:t>
            </a:r>
            <a:r>
              <a:rPr sz="2200" spc="-40" dirty="0">
                <a:latin typeface="Verdana"/>
                <a:cs typeface="Verdana"/>
              </a:rPr>
              <a:t>i</a:t>
            </a:r>
            <a:r>
              <a:rPr sz="2200" spc="-80" dirty="0">
                <a:latin typeface="Verdana"/>
                <a:cs typeface="Verdana"/>
              </a:rPr>
              <a:t>s</a:t>
            </a:r>
            <a:r>
              <a:rPr sz="2200" spc="-35" dirty="0">
                <a:latin typeface="Verdana"/>
                <a:cs typeface="Verdana"/>
              </a:rPr>
              <a:t>i</a:t>
            </a:r>
            <a:r>
              <a:rPr sz="2200" spc="-80" dirty="0">
                <a:latin typeface="Verdana"/>
                <a:cs typeface="Verdana"/>
              </a:rPr>
              <a:t>n</a:t>
            </a:r>
            <a:r>
              <a:rPr sz="2200" spc="-45" dirty="0">
                <a:latin typeface="Verdana"/>
                <a:cs typeface="Verdana"/>
              </a:rPr>
              <a:t>g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the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40" dirty="0">
                <a:latin typeface="Lucida Sans Unicode"/>
                <a:cs typeface="Lucida Sans Unicode"/>
              </a:rPr>
              <a:t>ab</a:t>
            </a:r>
            <a:r>
              <a:rPr sz="2200" spc="-35" dirty="0">
                <a:latin typeface="Lucida Sans Unicode"/>
                <a:cs typeface="Lucida Sans Unicode"/>
              </a:rPr>
              <a:t>i</a:t>
            </a:r>
            <a:r>
              <a:rPr sz="2200" spc="-85" dirty="0">
                <a:latin typeface="Lucida Sans Unicode"/>
                <a:cs typeface="Lucida Sans Unicode"/>
              </a:rPr>
              <a:t>l</a:t>
            </a:r>
            <a:r>
              <a:rPr sz="2200" spc="-100" dirty="0">
                <a:latin typeface="Lucida Sans Unicode"/>
                <a:cs typeface="Lucida Sans Unicode"/>
              </a:rPr>
              <a:t>i</a:t>
            </a:r>
            <a:r>
              <a:rPr sz="2200" spc="-15" dirty="0">
                <a:latin typeface="Lucida Sans Unicode"/>
                <a:cs typeface="Lucida Sans Unicode"/>
              </a:rPr>
              <a:t>t</a:t>
            </a:r>
            <a:r>
              <a:rPr sz="2200" spc="90" dirty="0">
                <a:latin typeface="Lucida Sans Unicode"/>
                <a:cs typeface="Lucida Sans Unicode"/>
              </a:rPr>
              <a:t>y</a:t>
            </a:r>
            <a:r>
              <a:rPr sz="2200" spc="110" dirty="0">
                <a:latin typeface="Lucida Sans Unicode"/>
                <a:cs typeface="Lucida Sans Unicode"/>
              </a:rPr>
              <a:t> </a:t>
            </a:r>
            <a:r>
              <a:rPr sz="2200" spc="-65" dirty="0">
                <a:latin typeface="Lucida Sans Unicode"/>
                <a:cs typeface="Lucida Sans Unicode"/>
              </a:rPr>
              <a:t>of</a:t>
            </a:r>
            <a:r>
              <a:rPr sz="2200" spc="55" dirty="0">
                <a:latin typeface="Lucida Sans Unicode"/>
                <a:cs typeface="Lucida Sans Unicode"/>
              </a:rPr>
              <a:t> </a:t>
            </a:r>
            <a:r>
              <a:rPr sz="2200" spc="-35" dirty="0">
                <a:latin typeface="Lucida Sans Unicode"/>
                <a:cs typeface="Lucida Sans Unicode"/>
              </a:rPr>
              <a:t>fut</a:t>
            </a:r>
            <a:r>
              <a:rPr sz="2200" spc="10" dirty="0">
                <a:latin typeface="Lucida Sans Unicode"/>
                <a:cs typeface="Lucida Sans Unicode"/>
              </a:rPr>
              <a:t>ure</a:t>
            </a:r>
            <a:r>
              <a:rPr sz="2200" spc="100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gen</a:t>
            </a:r>
            <a:r>
              <a:rPr sz="2200" spc="5" dirty="0">
                <a:latin typeface="Lucida Sans Unicode"/>
                <a:cs typeface="Lucida Sans Unicode"/>
              </a:rPr>
              <a:t>e</a:t>
            </a:r>
            <a:r>
              <a:rPr sz="2200" spc="-35" dirty="0">
                <a:latin typeface="Lucida Sans Unicode"/>
                <a:cs typeface="Lucida Sans Unicode"/>
              </a:rPr>
              <a:t>r</a:t>
            </a:r>
            <a:r>
              <a:rPr sz="2200" spc="-15" dirty="0">
                <a:latin typeface="Lucida Sans Unicode"/>
                <a:cs typeface="Lucida Sans Unicode"/>
              </a:rPr>
              <a:t>at</a:t>
            </a:r>
            <a:r>
              <a:rPr sz="2200" spc="-25" dirty="0">
                <a:latin typeface="Lucida Sans Unicode"/>
                <a:cs typeface="Lucida Sans Unicode"/>
              </a:rPr>
              <a:t>i</a:t>
            </a:r>
            <a:r>
              <a:rPr sz="2200" spc="-40" dirty="0">
                <a:latin typeface="Lucida Sans Unicode"/>
                <a:cs typeface="Lucida Sans Unicode"/>
              </a:rPr>
              <a:t>ons</a:t>
            </a:r>
            <a:r>
              <a:rPr sz="2200" spc="114" dirty="0">
                <a:latin typeface="Lucida Sans Unicode"/>
                <a:cs typeface="Lucida Sans Unicode"/>
              </a:rPr>
              <a:t> </a:t>
            </a:r>
            <a:r>
              <a:rPr sz="2200" spc="-25" dirty="0">
                <a:latin typeface="Lucida Sans Unicode"/>
                <a:cs typeface="Lucida Sans Unicode"/>
              </a:rPr>
              <a:t>to</a:t>
            </a:r>
            <a:r>
              <a:rPr sz="2200" spc="55" dirty="0">
                <a:latin typeface="Lucida Sans Unicode"/>
                <a:cs typeface="Lucida Sans Unicode"/>
              </a:rPr>
              <a:t> </a:t>
            </a:r>
            <a:r>
              <a:rPr sz="2200" spc="40" dirty="0">
                <a:latin typeface="Lucida Sans Unicode"/>
                <a:cs typeface="Lucida Sans Unicode"/>
              </a:rPr>
              <a:t>m</a:t>
            </a:r>
            <a:r>
              <a:rPr sz="2200" spc="25" dirty="0">
                <a:latin typeface="Lucida Sans Unicode"/>
                <a:cs typeface="Lucida Sans Unicode"/>
              </a:rPr>
              <a:t>e</a:t>
            </a:r>
            <a:r>
              <a:rPr sz="2200" spc="20" dirty="0">
                <a:latin typeface="Lucida Sans Unicode"/>
                <a:cs typeface="Lucida Sans Unicode"/>
              </a:rPr>
              <a:t>et</a:t>
            </a:r>
            <a:r>
              <a:rPr sz="2200" spc="70" dirty="0">
                <a:latin typeface="Lucida Sans Unicode"/>
                <a:cs typeface="Lucida Sans Unicode"/>
              </a:rPr>
              <a:t> </a:t>
            </a:r>
            <a:r>
              <a:rPr sz="2200" spc="-10" dirty="0">
                <a:latin typeface="Lucida Sans Unicode"/>
                <a:cs typeface="Lucida Sans Unicode"/>
              </a:rPr>
              <a:t>their</a:t>
            </a:r>
            <a:r>
              <a:rPr sz="2200" spc="80" dirty="0">
                <a:latin typeface="Lucida Sans Unicode"/>
                <a:cs typeface="Lucida Sans Unicode"/>
              </a:rPr>
              <a:t> </a:t>
            </a:r>
            <a:r>
              <a:rPr sz="2200" spc="10" dirty="0">
                <a:latin typeface="Lucida Sans Unicode"/>
                <a:cs typeface="Lucida Sans Unicode"/>
              </a:rPr>
              <a:t>own</a:t>
            </a:r>
            <a:r>
              <a:rPr sz="2200" spc="80" dirty="0">
                <a:latin typeface="Lucida Sans Unicode"/>
                <a:cs typeface="Lucida Sans Unicode"/>
              </a:rPr>
              <a:t> </a:t>
            </a:r>
            <a:r>
              <a:rPr sz="2200" spc="10" dirty="0">
                <a:latin typeface="Lucida Sans Unicode"/>
                <a:cs typeface="Lucida Sans Unicode"/>
              </a:rPr>
              <a:t>ne</a:t>
            </a:r>
            <a:r>
              <a:rPr sz="2200" spc="15" dirty="0">
                <a:latin typeface="Lucida Sans Unicode"/>
                <a:cs typeface="Lucida Sans Unicode"/>
              </a:rPr>
              <a:t>e</a:t>
            </a:r>
            <a:r>
              <a:rPr sz="2200" spc="-55" dirty="0">
                <a:latin typeface="Lucida Sans Unicode"/>
                <a:cs typeface="Lucida Sans Unicode"/>
              </a:rPr>
              <a:t>ds</a:t>
            </a:r>
            <a:r>
              <a:rPr sz="2200" spc="-180" dirty="0">
                <a:latin typeface="Lucida Sans Unicode"/>
                <a:cs typeface="Lucida Sans Unicode"/>
              </a:rPr>
              <a:t>.</a:t>
            </a:r>
            <a:r>
              <a:rPr sz="2200" spc="155" dirty="0">
                <a:latin typeface="Lucida Sans Unicode"/>
                <a:cs typeface="Lucida Sans Unicode"/>
              </a:rPr>
              <a:t>”</a:t>
            </a:r>
            <a:endParaRPr sz="2200">
              <a:latin typeface="Lucida Sans Unicode"/>
              <a:cs typeface="Lucida Sans Unicode"/>
            </a:endParaRPr>
          </a:p>
          <a:p>
            <a:pPr marL="12700" indent="3657600">
              <a:lnSpc>
                <a:spcPct val="100000"/>
              </a:lnSpc>
              <a:spcBef>
                <a:spcPts val="70"/>
              </a:spcBef>
            </a:pPr>
            <a:r>
              <a:rPr sz="2200" spc="-40" dirty="0">
                <a:latin typeface="Verdana"/>
                <a:cs typeface="Verdana"/>
              </a:rPr>
              <a:t>Brun</a:t>
            </a:r>
            <a:r>
              <a:rPr sz="2200" spc="-60" dirty="0">
                <a:latin typeface="Verdana"/>
                <a:cs typeface="Verdana"/>
              </a:rPr>
              <a:t>d</a:t>
            </a:r>
            <a:r>
              <a:rPr sz="2200" spc="-55" dirty="0">
                <a:latin typeface="Verdana"/>
                <a:cs typeface="Verdana"/>
              </a:rPr>
              <a:t>tl</a:t>
            </a:r>
            <a:r>
              <a:rPr sz="2200" spc="-50" dirty="0">
                <a:latin typeface="Verdana"/>
                <a:cs typeface="Verdana"/>
              </a:rPr>
              <a:t>an</a:t>
            </a:r>
            <a:r>
              <a:rPr sz="2200" spc="-45" dirty="0">
                <a:latin typeface="Verdana"/>
                <a:cs typeface="Verdana"/>
              </a:rPr>
              <a:t>d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R</a:t>
            </a:r>
            <a:r>
              <a:rPr sz="2200" spc="-50" dirty="0">
                <a:latin typeface="Verdana"/>
                <a:cs typeface="Verdana"/>
              </a:rPr>
              <a:t>epo</a:t>
            </a:r>
            <a:r>
              <a:rPr sz="2200" spc="0" dirty="0">
                <a:latin typeface="Verdana"/>
                <a:cs typeface="Verdana"/>
              </a:rPr>
              <a:t>r</a:t>
            </a:r>
            <a:r>
              <a:rPr sz="2200" spc="-35" dirty="0">
                <a:latin typeface="Verdana"/>
                <a:cs typeface="Verdana"/>
              </a:rPr>
              <a:t>t</a:t>
            </a:r>
            <a:r>
              <a:rPr sz="2200" spc="-30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(19</a:t>
            </a:r>
            <a:r>
              <a:rPr sz="2200" spc="-40" dirty="0">
                <a:latin typeface="Verdana"/>
                <a:cs typeface="Verdana"/>
              </a:rPr>
              <a:t>8</a:t>
            </a:r>
            <a:r>
              <a:rPr sz="2200" spc="-45" dirty="0">
                <a:latin typeface="Verdana"/>
                <a:cs typeface="Verdana"/>
              </a:rPr>
              <a:t>7)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5080">
              <a:lnSpc>
                <a:spcPct val="80000"/>
              </a:lnSpc>
            </a:pPr>
            <a:r>
              <a:rPr sz="2200" spc="75" dirty="0">
                <a:latin typeface="Lucida Sans Unicode"/>
                <a:cs typeface="Lucida Sans Unicode"/>
              </a:rPr>
              <a:t>“Su</a:t>
            </a:r>
            <a:r>
              <a:rPr sz="2200" spc="65" dirty="0">
                <a:latin typeface="Lucida Sans Unicode"/>
                <a:cs typeface="Lucida Sans Unicode"/>
              </a:rPr>
              <a:t>s</a:t>
            </a:r>
            <a:r>
              <a:rPr sz="2200" spc="-15" dirty="0">
                <a:latin typeface="Lucida Sans Unicode"/>
                <a:cs typeface="Lucida Sans Unicode"/>
              </a:rPr>
              <a:t>ta</a:t>
            </a:r>
            <a:r>
              <a:rPr sz="2200" spc="-25" dirty="0">
                <a:latin typeface="Lucida Sans Unicode"/>
                <a:cs typeface="Lucida Sans Unicode"/>
              </a:rPr>
              <a:t>i</a:t>
            </a:r>
            <a:r>
              <a:rPr sz="2200" spc="-30" dirty="0">
                <a:latin typeface="Lucida Sans Unicode"/>
                <a:cs typeface="Lucida Sans Unicode"/>
              </a:rPr>
              <a:t>nab</a:t>
            </a:r>
            <a:r>
              <a:rPr sz="2200" spc="-5" dirty="0">
                <a:latin typeface="Lucida Sans Unicode"/>
                <a:cs typeface="Lucida Sans Unicode"/>
              </a:rPr>
              <a:t>i</a:t>
            </a:r>
            <a:r>
              <a:rPr sz="2200" spc="-85" dirty="0">
                <a:latin typeface="Lucida Sans Unicode"/>
                <a:cs typeface="Lucida Sans Unicode"/>
              </a:rPr>
              <a:t>l</a:t>
            </a:r>
            <a:r>
              <a:rPr sz="2200" spc="-75" dirty="0">
                <a:latin typeface="Lucida Sans Unicode"/>
                <a:cs typeface="Lucida Sans Unicode"/>
              </a:rPr>
              <a:t>i</a:t>
            </a:r>
            <a:r>
              <a:rPr sz="2200" spc="-15" dirty="0">
                <a:latin typeface="Lucida Sans Unicode"/>
                <a:cs typeface="Lucida Sans Unicode"/>
              </a:rPr>
              <a:t>t</a:t>
            </a:r>
            <a:r>
              <a:rPr sz="2200" spc="90" dirty="0">
                <a:latin typeface="Lucida Sans Unicode"/>
                <a:cs typeface="Lucida Sans Unicode"/>
              </a:rPr>
              <a:t>y</a:t>
            </a:r>
            <a:r>
              <a:rPr sz="2200" spc="120" dirty="0">
                <a:latin typeface="Lucida Sans Unicode"/>
                <a:cs typeface="Lucida Sans Unicode"/>
              </a:rPr>
              <a:t> </a:t>
            </a:r>
            <a:r>
              <a:rPr sz="2200" spc="40" dirty="0">
                <a:latin typeface="Lucida Sans Unicode"/>
                <a:cs typeface="Lucida Sans Unicode"/>
              </a:rPr>
              <a:t>m</a:t>
            </a:r>
            <a:r>
              <a:rPr sz="2200" spc="25" dirty="0">
                <a:latin typeface="Lucida Sans Unicode"/>
                <a:cs typeface="Lucida Sans Unicode"/>
              </a:rPr>
              <a:t>e</a:t>
            </a:r>
            <a:r>
              <a:rPr sz="2200" dirty="0">
                <a:latin typeface="Lucida Sans Unicode"/>
                <a:cs typeface="Lucida Sans Unicode"/>
              </a:rPr>
              <a:t>ans</a:t>
            </a:r>
            <a:r>
              <a:rPr sz="2200" spc="65" dirty="0">
                <a:latin typeface="Lucida Sans Unicode"/>
                <a:cs typeface="Lucida Sans Unicode"/>
              </a:rPr>
              <a:t> </a:t>
            </a:r>
            <a:r>
              <a:rPr sz="2200" spc="-30" dirty="0">
                <a:latin typeface="Lucida Sans Unicode"/>
                <a:cs typeface="Lucida Sans Unicode"/>
              </a:rPr>
              <a:t>making</a:t>
            </a:r>
            <a:r>
              <a:rPr sz="2200" spc="80" dirty="0">
                <a:latin typeface="Lucida Sans Unicode"/>
                <a:cs typeface="Lucida Sans Unicode"/>
              </a:rPr>
              <a:t> </a:t>
            </a:r>
            <a:r>
              <a:rPr sz="2200" spc="-45" dirty="0">
                <a:latin typeface="Lucida Sans Unicode"/>
                <a:cs typeface="Lucida Sans Unicode"/>
              </a:rPr>
              <a:t>decis</a:t>
            </a:r>
            <a:r>
              <a:rPr sz="2200" spc="-40" dirty="0">
                <a:latin typeface="Lucida Sans Unicode"/>
                <a:cs typeface="Lucida Sans Unicode"/>
              </a:rPr>
              <a:t>i</a:t>
            </a:r>
            <a:r>
              <a:rPr sz="2200" spc="-15" dirty="0">
                <a:latin typeface="Lucida Sans Unicode"/>
                <a:cs typeface="Lucida Sans Unicode"/>
              </a:rPr>
              <a:t>ons,</a:t>
            </a:r>
            <a:r>
              <a:rPr sz="2200" spc="95" dirty="0">
                <a:latin typeface="Lucida Sans Unicode"/>
                <a:cs typeface="Lucida Sans Unicode"/>
              </a:rPr>
              <a:t> </a:t>
            </a:r>
            <a:r>
              <a:rPr sz="2200" spc="-25" dirty="0">
                <a:latin typeface="Lucida Sans Unicode"/>
                <a:cs typeface="Lucida Sans Unicode"/>
              </a:rPr>
              <a:t>both</a:t>
            </a:r>
            <a:r>
              <a:rPr sz="2200" spc="75" dirty="0">
                <a:latin typeface="Lucida Sans Unicode"/>
                <a:cs typeface="Lucida Sans Unicode"/>
              </a:rPr>
              <a:t> </a:t>
            </a:r>
            <a:r>
              <a:rPr sz="2200" spc="10" dirty="0">
                <a:latin typeface="Lucida Sans Unicode"/>
                <a:cs typeface="Lucida Sans Unicode"/>
              </a:rPr>
              <a:t>as</a:t>
            </a:r>
            <a:r>
              <a:rPr sz="2200" spc="5" dirty="0">
                <a:latin typeface="Lucida Sans Unicode"/>
                <a:cs typeface="Lucida Sans Unicode"/>
              </a:rPr>
              <a:t> </a:t>
            </a:r>
            <a:r>
              <a:rPr sz="2200" spc="-35" dirty="0">
                <a:latin typeface="Verdana"/>
                <a:cs typeface="Verdana"/>
              </a:rPr>
              <a:t>i</a:t>
            </a:r>
            <a:r>
              <a:rPr sz="2200" spc="-80" dirty="0">
                <a:latin typeface="Verdana"/>
                <a:cs typeface="Verdana"/>
              </a:rPr>
              <a:t>n</a:t>
            </a:r>
            <a:r>
              <a:rPr sz="2200" spc="-75" dirty="0">
                <a:latin typeface="Verdana"/>
                <a:cs typeface="Verdana"/>
              </a:rPr>
              <a:t>d</a:t>
            </a:r>
            <a:r>
              <a:rPr sz="2200" spc="-45" dirty="0">
                <a:latin typeface="Verdana"/>
                <a:cs typeface="Verdana"/>
              </a:rPr>
              <a:t>i</a:t>
            </a:r>
            <a:r>
              <a:rPr sz="2200" spc="-60" dirty="0">
                <a:latin typeface="Verdana"/>
                <a:cs typeface="Verdana"/>
              </a:rPr>
              <a:t>vidua</a:t>
            </a:r>
            <a:r>
              <a:rPr sz="2200" spc="-30" dirty="0">
                <a:latin typeface="Verdana"/>
                <a:cs typeface="Verdana"/>
              </a:rPr>
              <a:t>l</a:t>
            </a:r>
            <a:r>
              <a:rPr sz="2200" spc="-60" dirty="0">
                <a:latin typeface="Verdana"/>
                <a:cs typeface="Verdana"/>
              </a:rPr>
              <a:t>s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an</a:t>
            </a:r>
            <a:r>
              <a:rPr sz="2200" spc="-45" dirty="0">
                <a:latin typeface="Verdana"/>
                <a:cs typeface="Verdana"/>
              </a:rPr>
              <a:t>d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a</a:t>
            </a:r>
            <a:r>
              <a:rPr sz="2200" spc="-60" dirty="0">
                <a:latin typeface="Verdana"/>
                <a:cs typeface="Verdana"/>
              </a:rPr>
              <a:t>s</a:t>
            </a:r>
            <a:r>
              <a:rPr sz="2200" spc="-30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a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societ</a:t>
            </a:r>
            <a:r>
              <a:rPr sz="2200" spc="-295" dirty="0">
                <a:latin typeface="Verdana"/>
                <a:cs typeface="Verdana"/>
              </a:rPr>
              <a:t>y</a:t>
            </a:r>
            <a:r>
              <a:rPr sz="2200" spc="-40" dirty="0">
                <a:latin typeface="Verdana"/>
                <a:cs typeface="Verdana"/>
              </a:rPr>
              <a:t>,</a:t>
            </a:r>
            <a:r>
              <a:rPr sz="2200" spc="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th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-45" dirty="0">
                <a:latin typeface="Verdana"/>
                <a:cs typeface="Verdana"/>
              </a:rPr>
              <a:t>t</a:t>
            </a:r>
            <a:r>
              <a:rPr sz="2200" spc="-5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se</a:t>
            </a:r>
            <a:r>
              <a:rPr sz="2200" spc="-50" dirty="0">
                <a:latin typeface="Verdana"/>
                <a:cs typeface="Verdana"/>
              </a:rPr>
              <a:t>e</a:t>
            </a:r>
            <a:r>
              <a:rPr sz="2200" spc="-105" dirty="0">
                <a:latin typeface="Verdana"/>
                <a:cs typeface="Verdana"/>
              </a:rPr>
              <a:t>k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to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maint</a:t>
            </a:r>
            <a:r>
              <a:rPr sz="2200" spc="-75" dirty="0">
                <a:latin typeface="Verdana"/>
                <a:cs typeface="Verdana"/>
              </a:rPr>
              <a:t>a</a:t>
            </a:r>
            <a:r>
              <a:rPr sz="2200" spc="-45" dirty="0">
                <a:latin typeface="Verdana"/>
                <a:cs typeface="Verdana"/>
              </a:rPr>
              <a:t>in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e</a:t>
            </a:r>
            <a:r>
              <a:rPr sz="2200" spc="-50" dirty="0">
                <a:latin typeface="Verdana"/>
                <a:cs typeface="Verdana"/>
              </a:rPr>
              <a:t>c</a:t>
            </a:r>
            <a:r>
              <a:rPr sz="2200" spc="-45" dirty="0">
                <a:latin typeface="Verdana"/>
                <a:cs typeface="Verdana"/>
              </a:rPr>
              <a:t>ono</a:t>
            </a:r>
            <a:r>
              <a:rPr sz="2200" spc="-60" dirty="0">
                <a:latin typeface="Verdana"/>
                <a:cs typeface="Verdana"/>
              </a:rPr>
              <a:t>m</a:t>
            </a:r>
            <a:r>
              <a:rPr sz="2200" spc="-45" dirty="0">
                <a:latin typeface="Verdana"/>
                <a:cs typeface="Verdana"/>
              </a:rPr>
              <a:t>ic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oppo</a:t>
            </a:r>
            <a:r>
              <a:rPr sz="2200" spc="0" dirty="0">
                <a:latin typeface="Verdana"/>
                <a:cs typeface="Verdana"/>
              </a:rPr>
              <a:t>r</a:t>
            </a:r>
            <a:r>
              <a:rPr sz="2200" spc="-45" dirty="0">
                <a:latin typeface="Verdana"/>
                <a:cs typeface="Verdana"/>
              </a:rPr>
              <a:t>tuni</a:t>
            </a:r>
            <a:r>
              <a:rPr sz="2200" spc="-55" dirty="0">
                <a:latin typeface="Verdana"/>
                <a:cs typeface="Verdana"/>
              </a:rPr>
              <a:t>t</a:t>
            </a:r>
            <a:r>
              <a:rPr sz="2200" spc="-70" dirty="0">
                <a:latin typeface="Verdana"/>
                <a:cs typeface="Verdana"/>
              </a:rPr>
              <a:t>y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an</a:t>
            </a:r>
            <a:r>
              <a:rPr sz="2200" spc="-45" dirty="0">
                <a:latin typeface="Verdana"/>
                <a:cs typeface="Verdana"/>
              </a:rPr>
              <a:t>d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co</a:t>
            </a:r>
            <a:r>
              <a:rPr sz="2200" spc="-55" dirty="0">
                <a:latin typeface="Verdana"/>
                <a:cs typeface="Verdana"/>
              </a:rPr>
              <a:t>m</a:t>
            </a:r>
            <a:r>
              <a:rPr sz="2200" spc="-50" dirty="0">
                <a:latin typeface="Verdana"/>
                <a:cs typeface="Verdana"/>
              </a:rPr>
              <a:t>muni</a:t>
            </a:r>
            <a:r>
              <a:rPr sz="2200" spc="-45" dirty="0">
                <a:latin typeface="Verdana"/>
                <a:cs typeface="Verdana"/>
              </a:rPr>
              <a:t>t</a:t>
            </a:r>
            <a:r>
              <a:rPr sz="2200" spc="-70" dirty="0">
                <a:latin typeface="Verdana"/>
                <a:cs typeface="Verdana"/>
              </a:rPr>
              <a:t>y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well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being</a:t>
            </a:r>
            <a:r>
              <a:rPr sz="2200" spc="1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wh</a:t>
            </a:r>
            <a:r>
              <a:rPr sz="2200" spc="-30" dirty="0">
                <a:latin typeface="Verdana"/>
                <a:cs typeface="Verdana"/>
              </a:rPr>
              <a:t>i</a:t>
            </a:r>
            <a:r>
              <a:rPr sz="2200" spc="-50" dirty="0">
                <a:latin typeface="Verdana"/>
                <a:cs typeface="Verdana"/>
              </a:rPr>
              <a:t>le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protectin</a:t>
            </a:r>
            <a:r>
              <a:rPr sz="2200" spc="-45" dirty="0">
                <a:latin typeface="Verdana"/>
                <a:cs typeface="Verdana"/>
              </a:rPr>
              <a:t>g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an</a:t>
            </a:r>
            <a:r>
              <a:rPr sz="2200" spc="-45" dirty="0">
                <a:latin typeface="Verdana"/>
                <a:cs typeface="Verdana"/>
              </a:rPr>
              <a:t>d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r</a:t>
            </a:r>
            <a:r>
              <a:rPr sz="2200" spc="-55" dirty="0">
                <a:latin typeface="Verdana"/>
                <a:cs typeface="Verdana"/>
              </a:rPr>
              <a:t>e</a:t>
            </a:r>
            <a:r>
              <a:rPr sz="2200" spc="-65" dirty="0">
                <a:latin typeface="Verdana"/>
                <a:cs typeface="Verdana"/>
              </a:rPr>
              <a:t>s</a:t>
            </a:r>
            <a:r>
              <a:rPr sz="2200" spc="-55" dirty="0">
                <a:latin typeface="Verdana"/>
                <a:cs typeface="Verdana"/>
              </a:rPr>
              <a:t>t</a:t>
            </a:r>
            <a:r>
              <a:rPr sz="2200" spc="-50" dirty="0">
                <a:latin typeface="Verdana"/>
                <a:cs typeface="Verdana"/>
              </a:rPr>
              <a:t>oring</a:t>
            </a:r>
            <a:r>
              <a:rPr sz="2200" spc="5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t</a:t>
            </a:r>
            <a:r>
              <a:rPr sz="2200" spc="-55" dirty="0">
                <a:latin typeface="Verdana"/>
                <a:cs typeface="Verdana"/>
              </a:rPr>
              <a:t>he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na</a:t>
            </a:r>
            <a:r>
              <a:rPr sz="2200" spc="-50" dirty="0">
                <a:latin typeface="Verdana"/>
                <a:cs typeface="Verdana"/>
              </a:rPr>
              <a:t>tu</a:t>
            </a:r>
            <a:r>
              <a:rPr sz="2200" spc="-70" dirty="0">
                <a:latin typeface="Verdana"/>
                <a:cs typeface="Verdana"/>
              </a:rPr>
              <a:t>r</a:t>
            </a:r>
            <a:r>
              <a:rPr sz="2200" spc="-75" dirty="0">
                <a:latin typeface="Verdana"/>
                <a:cs typeface="Verdana"/>
              </a:rPr>
              <a:t>a</a:t>
            </a:r>
            <a:r>
              <a:rPr sz="2200" spc="-35" dirty="0">
                <a:latin typeface="Verdana"/>
                <a:cs typeface="Verdana"/>
              </a:rPr>
              <a:t>l</a:t>
            </a:r>
            <a:r>
              <a:rPr sz="2200" spc="5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e</a:t>
            </a:r>
            <a:r>
              <a:rPr sz="2200" spc="-70" dirty="0">
                <a:latin typeface="Verdana"/>
                <a:cs typeface="Verdana"/>
              </a:rPr>
              <a:t>n</a:t>
            </a:r>
            <a:r>
              <a:rPr sz="2200" spc="-55" dirty="0">
                <a:latin typeface="Verdana"/>
                <a:cs typeface="Verdana"/>
              </a:rPr>
              <a:t>vironme</a:t>
            </a:r>
            <a:r>
              <a:rPr sz="2200" spc="-50" dirty="0">
                <a:latin typeface="Verdana"/>
                <a:cs typeface="Verdana"/>
              </a:rPr>
              <a:t>n</a:t>
            </a:r>
            <a:r>
              <a:rPr sz="2200" spc="-30" dirty="0">
                <a:latin typeface="Verdana"/>
                <a:cs typeface="Verdana"/>
              </a:rPr>
              <a:t>t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u</a:t>
            </a:r>
            <a:r>
              <a:rPr sz="2200" spc="-55" dirty="0">
                <a:latin typeface="Verdana"/>
                <a:cs typeface="Verdana"/>
              </a:rPr>
              <a:t>p</a:t>
            </a:r>
            <a:r>
              <a:rPr sz="2200" spc="-45" dirty="0">
                <a:latin typeface="Verdana"/>
                <a:cs typeface="Verdana"/>
              </a:rPr>
              <a:t>on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15" dirty="0">
                <a:latin typeface="Lucida Sans Unicode"/>
                <a:cs typeface="Lucida Sans Unicode"/>
              </a:rPr>
              <a:t>wh</a:t>
            </a:r>
            <a:r>
              <a:rPr sz="2200" spc="-10" dirty="0">
                <a:latin typeface="Lucida Sans Unicode"/>
                <a:cs typeface="Lucida Sans Unicode"/>
              </a:rPr>
              <a:t>i</a:t>
            </a:r>
            <a:r>
              <a:rPr sz="2200" spc="-15" dirty="0">
                <a:latin typeface="Lucida Sans Unicode"/>
                <a:cs typeface="Lucida Sans Unicode"/>
              </a:rPr>
              <a:t>ch</a:t>
            </a:r>
            <a:r>
              <a:rPr sz="2200" spc="80" dirty="0">
                <a:latin typeface="Lucida Sans Unicode"/>
                <a:cs typeface="Lucida Sans Unicode"/>
              </a:rPr>
              <a:t> </a:t>
            </a:r>
            <a:r>
              <a:rPr sz="2200" spc="-25" dirty="0">
                <a:latin typeface="Lucida Sans Unicode"/>
                <a:cs typeface="Lucida Sans Unicode"/>
              </a:rPr>
              <a:t>people</a:t>
            </a:r>
            <a:r>
              <a:rPr sz="2200" spc="80" dirty="0">
                <a:latin typeface="Lucida Sans Unicode"/>
                <a:cs typeface="Lucida Sans Unicode"/>
              </a:rPr>
              <a:t> </a:t>
            </a:r>
            <a:r>
              <a:rPr sz="2200" dirty="0">
                <a:latin typeface="Lucida Sans Unicode"/>
                <a:cs typeface="Lucida Sans Unicode"/>
              </a:rPr>
              <a:t>and</a:t>
            </a:r>
            <a:r>
              <a:rPr sz="2200" spc="60" dirty="0">
                <a:latin typeface="Lucida Sans Unicode"/>
                <a:cs typeface="Lucida Sans Unicode"/>
              </a:rPr>
              <a:t> </a:t>
            </a:r>
            <a:r>
              <a:rPr sz="2200" spc="10" dirty="0">
                <a:latin typeface="Lucida Sans Unicode"/>
                <a:cs typeface="Lucida Sans Unicode"/>
              </a:rPr>
              <a:t>ec</a:t>
            </a:r>
            <a:r>
              <a:rPr sz="2200" spc="-15" dirty="0">
                <a:latin typeface="Lucida Sans Unicode"/>
                <a:cs typeface="Lucida Sans Unicode"/>
              </a:rPr>
              <a:t>ono</a:t>
            </a:r>
            <a:r>
              <a:rPr sz="2200" spc="-20" dirty="0">
                <a:latin typeface="Lucida Sans Unicode"/>
                <a:cs typeface="Lucida Sans Unicode"/>
              </a:rPr>
              <a:t>m</a:t>
            </a:r>
            <a:r>
              <a:rPr sz="2200" spc="-30" dirty="0">
                <a:latin typeface="Lucida Sans Unicode"/>
                <a:cs typeface="Lucida Sans Unicode"/>
              </a:rPr>
              <a:t>ies</a:t>
            </a:r>
            <a:r>
              <a:rPr sz="2200" spc="90" dirty="0">
                <a:latin typeface="Lucida Sans Unicode"/>
                <a:cs typeface="Lucida Sans Unicode"/>
              </a:rPr>
              <a:t> </a:t>
            </a:r>
            <a:r>
              <a:rPr sz="2200" spc="-15" dirty="0">
                <a:latin typeface="Lucida Sans Unicode"/>
                <a:cs typeface="Lucida Sans Unicode"/>
              </a:rPr>
              <a:t>depend</a:t>
            </a:r>
            <a:r>
              <a:rPr sz="2200" spc="-175" dirty="0">
                <a:latin typeface="Lucida Sans Unicode"/>
                <a:cs typeface="Lucida Sans Unicode"/>
              </a:rPr>
              <a:t>.</a:t>
            </a:r>
            <a:r>
              <a:rPr sz="2200" spc="155" dirty="0">
                <a:latin typeface="Lucida Sans Unicode"/>
                <a:cs typeface="Lucida Sans Unicode"/>
              </a:rPr>
              <a:t>”</a:t>
            </a:r>
            <a:endParaRPr sz="2200">
              <a:latin typeface="Lucida Sans Unicode"/>
              <a:cs typeface="Lucida Sans Unicode"/>
            </a:endParaRPr>
          </a:p>
          <a:p>
            <a:pPr marL="3670300">
              <a:lnSpc>
                <a:spcPct val="100000"/>
              </a:lnSpc>
              <a:spcBef>
                <a:spcPts val="70"/>
              </a:spcBef>
            </a:pPr>
            <a:r>
              <a:rPr sz="2200" spc="-100" dirty="0">
                <a:latin typeface="Verdana"/>
                <a:cs typeface="Verdana"/>
              </a:rPr>
              <a:t>CS</a:t>
            </a:r>
            <a:r>
              <a:rPr sz="2200" spc="-95" dirty="0">
                <a:latin typeface="Verdana"/>
                <a:cs typeface="Verdana"/>
              </a:rPr>
              <a:t>C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(20</a:t>
            </a:r>
            <a:r>
              <a:rPr sz="2200" spc="-40" dirty="0">
                <a:latin typeface="Verdana"/>
                <a:cs typeface="Verdana"/>
              </a:rPr>
              <a:t>0</a:t>
            </a:r>
            <a:r>
              <a:rPr sz="2200" spc="-45" dirty="0">
                <a:latin typeface="Verdana"/>
                <a:cs typeface="Verdana"/>
              </a:rPr>
              <a:t>5)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140" y="1619039"/>
            <a:ext cx="7947659" cy="424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3350"/>
              </a:lnSpc>
              <a:buClr>
                <a:srgbClr val="EF7E09"/>
              </a:buClr>
              <a:buSzPct val="85483"/>
              <a:buFont typeface="Wingdings 2"/>
              <a:buChar char=""/>
              <a:tabLst>
                <a:tab pos="287655" algn="l"/>
              </a:tabLst>
            </a:pPr>
            <a:r>
              <a:rPr sz="3100" spc="45" dirty="0">
                <a:latin typeface="Lucida Sans Unicode"/>
                <a:cs typeface="Lucida Sans Unicode"/>
              </a:rPr>
              <a:t>P</a:t>
            </a:r>
            <a:r>
              <a:rPr sz="3100" spc="50" dirty="0">
                <a:latin typeface="Lucida Sans Unicode"/>
                <a:cs typeface="Lucida Sans Unicode"/>
              </a:rPr>
              <a:t>a</a:t>
            </a:r>
            <a:r>
              <a:rPr sz="3100" spc="85" dirty="0">
                <a:latin typeface="Lucida Sans Unicode"/>
                <a:cs typeface="Lucida Sans Unicode"/>
              </a:rPr>
              <a:t>r</a:t>
            </a:r>
            <a:r>
              <a:rPr sz="3100" spc="-65" dirty="0">
                <a:latin typeface="Lucida Sans Unicode"/>
                <a:cs typeface="Lucida Sans Unicode"/>
              </a:rPr>
              <a:t>tic</a:t>
            </a:r>
            <a:r>
              <a:rPr sz="3100" spc="-40" dirty="0">
                <a:latin typeface="Lucida Sans Unicode"/>
                <a:cs typeface="Lucida Sans Unicode"/>
              </a:rPr>
              <a:t>i</a:t>
            </a:r>
            <a:r>
              <a:rPr sz="3100" spc="15" dirty="0">
                <a:latin typeface="Lucida Sans Unicode"/>
                <a:cs typeface="Lucida Sans Unicode"/>
              </a:rPr>
              <a:t>pate</a:t>
            </a:r>
            <a:r>
              <a:rPr sz="3100" spc="55" dirty="0">
                <a:latin typeface="Lucida Sans Unicode"/>
                <a:cs typeface="Lucida Sans Unicode"/>
              </a:rPr>
              <a:t> </a:t>
            </a:r>
            <a:r>
              <a:rPr sz="3100" spc="-75" dirty="0">
                <a:latin typeface="Lucida Sans Unicode"/>
                <a:cs typeface="Lucida Sans Unicode"/>
              </a:rPr>
              <a:t>in</a:t>
            </a:r>
            <a:r>
              <a:rPr sz="3100" spc="70" dirty="0">
                <a:latin typeface="Lucida Sans Unicode"/>
                <a:cs typeface="Lucida Sans Unicode"/>
              </a:rPr>
              <a:t> </a:t>
            </a:r>
            <a:r>
              <a:rPr sz="3100" spc="165" dirty="0">
                <a:latin typeface="Lucida Sans Unicode"/>
                <a:cs typeface="Lucida Sans Unicode"/>
              </a:rPr>
              <a:t>F</a:t>
            </a:r>
            <a:r>
              <a:rPr sz="3100" spc="150" dirty="0">
                <a:latin typeface="Lucida Sans Unicode"/>
                <a:cs typeface="Lucida Sans Unicode"/>
              </a:rPr>
              <a:t>E</a:t>
            </a:r>
            <a:r>
              <a:rPr sz="3100" spc="-110" dirty="0">
                <a:latin typeface="Lucida Sans Unicode"/>
                <a:cs typeface="Lucida Sans Unicode"/>
              </a:rPr>
              <a:t>M</a:t>
            </a:r>
            <a:r>
              <a:rPr sz="3100" spc="-235" dirty="0">
                <a:latin typeface="Lucida Sans Unicode"/>
                <a:cs typeface="Lucida Sans Unicode"/>
              </a:rPr>
              <a:t>A</a:t>
            </a:r>
            <a:r>
              <a:rPr sz="3100" spc="-310" dirty="0">
                <a:latin typeface="Lucida Sans Unicode"/>
                <a:cs typeface="Lucida Sans Unicode"/>
              </a:rPr>
              <a:t>’</a:t>
            </a:r>
            <a:r>
              <a:rPr sz="3100" spc="-50" dirty="0">
                <a:latin typeface="Lucida Sans Unicode"/>
                <a:cs typeface="Lucida Sans Unicode"/>
              </a:rPr>
              <a:t>s</a:t>
            </a:r>
            <a:r>
              <a:rPr sz="3100" spc="85" dirty="0">
                <a:latin typeface="Lucida Sans Unicode"/>
                <a:cs typeface="Lucida Sans Unicode"/>
              </a:rPr>
              <a:t> </a:t>
            </a:r>
            <a:r>
              <a:rPr sz="3100" spc="-90" dirty="0">
                <a:latin typeface="Lucida Sans Unicode"/>
                <a:cs typeface="Lucida Sans Unicode"/>
              </a:rPr>
              <a:t>Co</a:t>
            </a:r>
            <a:r>
              <a:rPr sz="3100" dirty="0">
                <a:latin typeface="Lucida Sans Unicode"/>
                <a:cs typeface="Lucida Sans Unicode"/>
              </a:rPr>
              <a:t>mmuni</a:t>
            </a:r>
            <a:r>
              <a:rPr sz="3100" spc="-10" dirty="0">
                <a:latin typeface="Lucida Sans Unicode"/>
                <a:cs typeface="Lucida Sans Unicode"/>
              </a:rPr>
              <a:t>t</a:t>
            </a:r>
            <a:r>
              <a:rPr sz="3100" spc="125" dirty="0">
                <a:latin typeface="Lucida Sans Unicode"/>
                <a:cs typeface="Lucida Sans Unicode"/>
              </a:rPr>
              <a:t>y</a:t>
            </a:r>
            <a:r>
              <a:rPr sz="3100" spc="70" dirty="0">
                <a:latin typeface="Lucida Sans Unicode"/>
                <a:cs typeface="Lucida Sans Unicode"/>
              </a:rPr>
              <a:t> </a:t>
            </a:r>
            <a:r>
              <a:rPr sz="3100" spc="125" dirty="0">
                <a:latin typeface="Lucida Sans Unicode"/>
                <a:cs typeface="Lucida Sans Unicode"/>
              </a:rPr>
              <a:t>R</a:t>
            </a:r>
            <a:r>
              <a:rPr sz="3100" spc="-15" dirty="0">
                <a:latin typeface="Lucida Sans Unicode"/>
                <a:cs typeface="Lucida Sans Unicode"/>
              </a:rPr>
              <a:t>at</a:t>
            </a:r>
            <a:r>
              <a:rPr sz="3100" spc="-5" dirty="0">
                <a:latin typeface="Lucida Sans Unicode"/>
                <a:cs typeface="Lucida Sans Unicode"/>
              </a:rPr>
              <a:t>i</a:t>
            </a:r>
            <a:r>
              <a:rPr sz="3100" spc="-40" dirty="0">
                <a:latin typeface="Lucida Sans Unicode"/>
                <a:cs typeface="Lucida Sans Unicode"/>
              </a:rPr>
              <a:t>ng</a:t>
            </a:r>
            <a:endParaRPr sz="3100">
              <a:latin typeface="Lucida Sans Unicode"/>
              <a:cs typeface="Lucida Sans Unicode"/>
            </a:endParaRPr>
          </a:p>
          <a:p>
            <a:pPr marL="287020">
              <a:lnSpc>
                <a:spcPts val="3190"/>
              </a:lnSpc>
            </a:pPr>
            <a:r>
              <a:rPr sz="3100" spc="-220" dirty="0">
                <a:latin typeface="Verdana"/>
                <a:cs typeface="Verdana"/>
              </a:rPr>
              <a:t>S</a:t>
            </a:r>
            <a:r>
              <a:rPr sz="3100" spc="-80" dirty="0">
                <a:latin typeface="Verdana"/>
                <a:cs typeface="Verdana"/>
              </a:rPr>
              <a:t>ystem</a:t>
            </a:r>
            <a:r>
              <a:rPr sz="3100" spc="-45" dirty="0">
                <a:latin typeface="Verdana"/>
                <a:cs typeface="Verdana"/>
              </a:rPr>
              <a:t> </a:t>
            </a:r>
            <a:r>
              <a:rPr sz="3100" spc="-30" dirty="0">
                <a:latin typeface="Verdana"/>
                <a:cs typeface="Verdana"/>
              </a:rPr>
              <a:t>P</a:t>
            </a:r>
            <a:r>
              <a:rPr sz="3100" spc="-60" dirty="0">
                <a:latin typeface="Verdana"/>
                <a:cs typeface="Verdana"/>
              </a:rPr>
              <a:t>rog</a:t>
            </a:r>
            <a:r>
              <a:rPr sz="3100" spc="-75" dirty="0">
                <a:latin typeface="Verdana"/>
                <a:cs typeface="Verdana"/>
              </a:rPr>
              <a:t>r</a:t>
            </a:r>
            <a:r>
              <a:rPr sz="3100" spc="-80" dirty="0">
                <a:latin typeface="Verdana"/>
                <a:cs typeface="Verdana"/>
              </a:rPr>
              <a:t>am</a:t>
            </a:r>
            <a:endParaRPr sz="3100">
              <a:latin typeface="Verdana"/>
              <a:cs typeface="Verdana"/>
            </a:endParaRPr>
          </a:p>
          <a:p>
            <a:pPr marL="561340" marR="619760" lvl="1" indent="-228600">
              <a:lnSpc>
                <a:spcPct val="80000"/>
              </a:lnSpc>
              <a:spcBef>
                <a:spcPts val="560"/>
              </a:spcBef>
              <a:buClr>
                <a:srgbClr val="9F2936"/>
              </a:buClr>
              <a:buSzPct val="85000"/>
              <a:buFont typeface="Wingdings 2"/>
              <a:buChar char=""/>
              <a:tabLst>
                <a:tab pos="561975" algn="l"/>
              </a:tabLst>
            </a:pPr>
            <a:r>
              <a:rPr sz="3000" u="heavy" spc="-100" dirty="0">
                <a:latin typeface="Verdana"/>
                <a:cs typeface="Verdana"/>
              </a:rPr>
              <a:t>Goa</a:t>
            </a:r>
            <a:r>
              <a:rPr sz="3000" u="heavy" spc="-60" dirty="0">
                <a:latin typeface="Verdana"/>
                <a:cs typeface="Verdana"/>
              </a:rPr>
              <a:t>l</a:t>
            </a:r>
            <a:r>
              <a:rPr sz="3000" u="heavy" spc="-75" dirty="0">
                <a:latin typeface="Verdana"/>
                <a:cs typeface="Verdana"/>
              </a:rPr>
              <a:t>s</a:t>
            </a:r>
            <a:r>
              <a:rPr sz="3000" spc="-85" dirty="0">
                <a:latin typeface="Verdana"/>
                <a:cs typeface="Verdana"/>
              </a:rPr>
              <a:t>:</a:t>
            </a:r>
            <a:r>
              <a:rPr sz="3000" spc="-20" dirty="0">
                <a:latin typeface="Verdana"/>
                <a:cs typeface="Verdana"/>
              </a:rPr>
              <a:t> </a:t>
            </a:r>
            <a:r>
              <a:rPr sz="3000" spc="-60" dirty="0">
                <a:latin typeface="Verdana"/>
                <a:cs typeface="Verdana"/>
              </a:rPr>
              <a:t>reduc</a:t>
            </a:r>
            <a:r>
              <a:rPr sz="3000" spc="-55" dirty="0">
                <a:latin typeface="Verdana"/>
                <a:cs typeface="Verdana"/>
              </a:rPr>
              <a:t>e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od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damages,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85" dirty="0">
                <a:latin typeface="Verdana"/>
                <a:cs typeface="Verdana"/>
              </a:rPr>
              <a:t>s</a:t>
            </a:r>
            <a:r>
              <a:rPr sz="3000" spc="-55" dirty="0">
                <a:latin typeface="Verdana"/>
                <a:cs typeface="Verdana"/>
              </a:rPr>
              <a:t>trength</a:t>
            </a:r>
            <a:r>
              <a:rPr sz="3000" spc="-60" dirty="0">
                <a:latin typeface="Verdana"/>
                <a:cs typeface="Verdana"/>
              </a:rPr>
              <a:t>en</a:t>
            </a:r>
            <a:r>
              <a:rPr sz="3000" spc="-4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od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60" dirty="0">
                <a:latin typeface="Verdana"/>
                <a:cs typeface="Verdana"/>
              </a:rPr>
              <a:t>ins</a:t>
            </a:r>
            <a:r>
              <a:rPr sz="3000" spc="-75" dirty="0">
                <a:latin typeface="Verdana"/>
                <a:cs typeface="Verdana"/>
              </a:rPr>
              <a:t>u</a:t>
            </a:r>
            <a:r>
              <a:rPr sz="3000" spc="-110" dirty="0">
                <a:latin typeface="Verdana"/>
                <a:cs typeface="Verdana"/>
              </a:rPr>
              <a:t>r</a:t>
            </a:r>
            <a:r>
              <a:rPr sz="3000" spc="-65" dirty="0">
                <a:latin typeface="Verdana"/>
                <a:cs typeface="Verdana"/>
              </a:rPr>
              <a:t>an</a:t>
            </a:r>
            <a:r>
              <a:rPr sz="3000" spc="-45" dirty="0">
                <a:latin typeface="Verdana"/>
                <a:cs typeface="Verdana"/>
              </a:rPr>
              <a:t>c</a:t>
            </a:r>
            <a:r>
              <a:rPr sz="3000" spc="-75" dirty="0">
                <a:latin typeface="Verdana"/>
                <a:cs typeface="Verdana"/>
              </a:rPr>
              <a:t>e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55" dirty="0">
                <a:latin typeface="Verdana"/>
                <a:cs typeface="Verdana"/>
              </a:rPr>
              <a:t>thoug</a:t>
            </a:r>
            <a:r>
              <a:rPr sz="3000" spc="-60" dirty="0">
                <a:latin typeface="Verdana"/>
                <a:cs typeface="Verdana"/>
              </a:rPr>
              <a:t>h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75" dirty="0">
                <a:latin typeface="Verdana"/>
                <a:cs typeface="Verdana"/>
              </a:rPr>
              <a:t>a</a:t>
            </a:r>
            <a:r>
              <a:rPr sz="3000" spc="-45" dirty="0">
                <a:latin typeface="Verdana"/>
                <a:cs typeface="Verdana"/>
              </a:rPr>
              <a:t> </a:t>
            </a:r>
            <a:r>
              <a:rPr sz="3000" spc="-55" dirty="0">
                <a:latin typeface="Verdana"/>
                <a:cs typeface="Verdana"/>
              </a:rPr>
              <a:t>mo</a:t>
            </a:r>
            <a:r>
              <a:rPr sz="3000" spc="-40" dirty="0">
                <a:latin typeface="Verdana"/>
                <a:cs typeface="Verdana"/>
              </a:rPr>
              <a:t>r</a:t>
            </a:r>
            <a:r>
              <a:rPr sz="3000" spc="-75" dirty="0">
                <a:latin typeface="Verdana"/>
                <a:cs typeface="Verdana"/>
              </a:rPr>
              <a:t>e</a:t>
            </a:r>
            <a:r>
              <a:rPr sz="3000" spc="-2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comp</a:t>
            </a:r>
            <a:r>
              <a:rPr sz="3000" spc="-55" dirty="0">
                <a:latin typeface="Verdana"/>
                <a:cs typeface="Verdana"/>
              </a:rPr>
              <a:t>r</a:t>
            </a:r>
            <a:r>
              <a:rPr sz="3000" spc="-70" dirty="0">
                <a:latin typeface="Verdana"/>
                <a:cs typeface="Verdana"/>
              </a:rPr>
              <a:t>ehensi</a:t>
            </a:r>
            <a:r>
              <a:rPr sz="3000" spc="-110" dirty="0">
                <a:latin typeface="Verdana"/>
                <a:cs typeface="Verdana"/>
              </a:rPr>
              <a:t>v</a:t>
            </a:r>
            <a:r>
              <a:rPr sz="3000" spc="-75" dirty="0">
                <a:latin typeface="Verdana"/>
                <a:cs typeface="Verdana"/>
              </a:rPr>
              <a:t>e</a:t>
            </a:r>
            <a:r>
              <a:rPr sz="3000" spc="-10" dirty="0">
                <a:latin typeface="Verdana"/>
                <a:cs typeface="Verdana"/>
              </a:rPr>
              <a:t> </a:t>
            </a:r>
            <a:r>
              <a:rPr sz="3000" spc="-55" dirty="0">
                <a:latin typeface="Verdana"/>
                <a:cs typeface="Verdana"/>
              </a:rPr>
              <a:t>pr</a:t>
            </a:r>
            <a:r>
              <a:rPr sz="3000" spc="-7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g</a:t>
            </a:r>
            <a:r>
              <a:rPr sz="3000" spc="-95" dirty="0">
                <a:latin typeface="Verdana"/>
                <a:cs typeface="Verdana"/>
              </a:rPr>
              <a:t>r</a:t>
            </a:r>
            <a:r>
              <a:rPr sz="3000" spc="-80" dirty="0">
                <a:latin typeface="Verdana"/>
                <a:cs typeface="Verdana"/>
              </a:rPr>
              <a:t>am</a:t>
            </a:r>
            <a:endParaRPr sz="3000">
              <a:latin typeface="Verdana"/>
              <a:cs typeface="Verdana"/>
            </a:endParaRPr>
          </a:p>
          <a:p>
            <a:pPr marL="561340" marR="201930" lvl="1" indent="-228600">
              <a:lnSpc>
                <a:spcPts val="2880"/>
              </a:lnSpc>
              <a:spcBef>
                <a:spcPts val="385"/>
              </a:spcBef>
              <a:buClr>
                <a:srgbClr val="9F2936"/>
              </a:buClr>
              <a:buSzPct val="85000"/>
              <a:buFont typeface="Wingdings 2"/>
              <a:buChar char=""/>
              <a:tabLst>
                <a:tab pos="561975" algn="l"/>
              </a:tabLst>
            </a:pPr>
            <a:r>
              <a:rPr sz="3000" u="heavy" spc="-60" dirty="0">
                <a:latin typeface="Verdana"/>
                <a:cs typeface="Verdana"/>
              </a:rPr>
              <a:t>Acti</a:t>
            </a:r>
            <a:r>
              <a:rPr sz="3000" u="heavy" spc="-90" dirty="0">
                <a:latin typeface="Verdana"/>
                <a:cs typeface="Verdana"/>
              </a:rPr>
              <a:t>v</a:t>
            </a:r>
            <a:r>
              <a:rPr sz="3000" u="heavy" spc="-65" dirty="0">
                <a:latin typeface="Verdana"/>
                <a:cs typeface="Verdana"/>
              </a:rPr>
              <a:t>it</a:t>
            </a:r>
            <a:r>
              <a:rPr sz="3000" u="heavy" spc="-60" dirty="0">
                <a:latin typeface="Verdana"/>
                <a:cs typeface="Verdana"/>
              </a:rPr>
              <a:t>i</a:t>
            </a:r>
            <a:r>
              <a:rPr sz="3000" u="heavy" spc="-80" dirty="0">
                <a:latin typeface="Verdana"/>
                <a:cs typeface="Verdana"/>
              </a:rPr>
              <a:t>e</a:t>
            </a:r>
            <a:r>
              <a:rPr sz="3000" u="heavy" spc="-60" dirty="0">
                <a:latin typeface="Verdana"/>
                <a:cs typeface="Verdana"/>
              </a:rPr>
              <a:t>s</a:t>
            </a:r>
            <a:r>
              <a:rPr sz="3000" spc="-85" dirty="0">
                <a:latin typeface="Verdana"/>
                <a:cs typeface="Verdana"/>
              </a:rPr>
              <a:t>:</a:t>
            </a:r>
            <a:r>
              <a:rPr sz="3000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public</a:t>
            </a:r>
            <a:r>
              <a:rPr sz="3000" spc="-20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informati</a:t>
            </a:r>
            <a:r>
              <a:rPr sz="3000" spc="-95" dirty="0">
                <a:latin typeface="Verdana"/>
                <a:cs typeface="Verdana"/>
              </a:rPr>
              <a:t>o</a:t>
            </a:r>
            <a:r>
              <a:rPr sz="3000" spc="-65" dirty="0">
                <a:latin typeface="Verdana"/>
                <a:cs typeface="Verdana"/>
              </a:rPr>
              <a:t>n</a:t>
            </a:r>
            <a:r>
              <a:rPr sz="3000" spc="-35" dirty="0">
                <a:latin typeface="Verdana"/>
                <a:cs typeface="Verdana"/>
              </a:rPr>
              <a:t>,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mapping</a:t>
            </a:r>
            <a:r>
              <a:rPr sz="3000" spc="-55" dirty="0">
                <a:latin typeface="Verdana"/>
                <a:cs typeface="Verdana"/>
              </a:rPr>
              <a:t> an</a:t>
            </a:r>
            <a:r>
              <a:rPr sz="3000" spc="-60" dirty="0">
                <a:latin typeface="Verdana"/>
                <a:cs typeface="Verdana"/>
              </a:rPr>
              <a:t>d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regulati</a:t>
            </a:r>
            <a:r>
              <a:rPr sz="3000" spc="-85" dirty="0">
                <a:latin typeface="Verdana"/>
                <a:cs typeface="Verdana"/>
              </a:rPr>
              <a:t>o</a:t>
            </a:r>
            <a:r>
              <a:rPr sz="3000" spc="-65" dirty="0">
                <a:latin typeface="Verdana"/>
                <a:cs typeface="Verdana"/>
              </a:rPr>
              <a:t>n</a:t>
            </a:r>
            <a:r>
              <a:rPr sz="3000" spc="-35" dirty="0">
                <a:latin typeface="Verdana"/>
                <a:cs typeface="Verdana"/>
              </a:rPr>
              <a:t>,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od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damage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70" dirty="0">
                <a:latin typeface="Verdana"/>
                <a:cs typeface="Verdana"/>
              </a:rPr>
              <a:t>reduction</a:t>
            </a:r>
            <a:r>
              <a:rPr sz="3000" spc="-45" dirty="0">
                <a:latin typeface="Verdana"/>
                <a:cs typeface="Verdana"/>
              </a:rPr>
              <a:t>,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an</a:t>
            </a:r>
            <a:r>
              <a:rPr sz="3000" spc="-60" dirty="0">
                <a:latin typeface="Verdana"/>
                <a:cs typeface="Verdana"/>
              </a:rPr>
              <a:t>d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15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od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60" dirty="0">
                <a:latin typeface="Verdana"/>
                <a:cs typeface="Verdana"/>
              </a:rPr>
              <a:t>prepa</a:t>
            </a:r>
            <a:r>
              <a:rPr sz="3000" spc="-50" dirty="0">
                <a:latin typeface="Verdana"/>
                <a:cs typeface="Verdana"/>
              </a:rPr>
              <a:t>r</a:t>
            </a:r>
            <a:r>
              <a:rPr sz="3000" spc="-75" dirty="0">
                <a:latin typeface="Verdana"/>
                <a:cs typeface="Verdana"/>
              </a:rPr>
              <a:t>edness</a:t>
            </a:r>
            <a:endParaRPr sz="3000">
              <a:latin typeface="Verdana"/>
              <a:cs typeface="Verdana"/>
            </a:endParaRPr>
          </a:p>
          <a:p>
            <a:pPr marL="561340" marR="857885" lvl="1" indent="-228600">
              <a:lnSpc>
                <a:spcPct val="80000"/>
              </a:lnSpc>
              <a:spcBef>
                <a:spcPts val="420"/>
              </a:spcBef>
              <a:buClr>
                <a:srgbClr val="9F2936"/>
              </a:buClr>
              <a:buSzPct val="85000"/>
              <a:buFont typeface="Wingdings 2"/>
              <a:buChar char=""/>
              <a:tabLst>
                <a:tab pos="561975" algn="l"/>
              </a:tabLst>
            </a:pPr>
            <a:r>
              <a:rPr sz="3000" u="heavy" spc="-60" dirty="0">
                <a:latin typeface="Verdana"/>
                <a:cs typeface="Verdana"/>
              </a:rPr>
              <a:t>Bene</a:t>
            </a:r>
            <a:r>
              <a:rPr sz="3000" u="heavy" dirty="0">
                <a:latin typeface="Verdana"/>
                <a:cs typeface="Verdana"/>
              </a:rPr>
              <a:t>f</a:t>
            </a:r>
            <a:r>
              <a:rPr sz="3000" u="heavy" spc="-55" dirty="0">
                <a:latin typeface="Verdana"/>
                <a:cs typeface="Verdana"/>
              </a:rPr>
              <a:t>it</a:t>
            </a:r>
            <a:r>
              <a:rPr sz="3000" u="heavy" spc="-75" dirty="0">
                <a:latin typeface="Verdana"/>
                <a:cs typeface="Verdana"/>
              </a:rPr>
              <a:t>s</a:t>
            </a:r>
            <a:r>
              <a:rPr sz="3000" spc="-85" dirty="0">
                <a:latin typeface="Verdana"/>
                <a:cs typeface="Verdana"/>
              </a:rPr>
              <a:t>:</a:t>
            </a:r>
            <a:r>
              <a:rPr sz="3000" spc="-35" dirty="0">
                <a:latin typeface="Verdana"/>
                <a:cs typeface="Verdana"/>
              </a:rPr>
              <a:t> </a:t>
            </a:r>
            <a:r>
              <a:rPr sz="3000" spc="-100" dirty="0">
                <a:latin typeface="Verdana"/>
                <a:cs typeface="Verdana"/>
              </a:rPr>
              <a:t>R</a:t>
            </a:r>
            <a:r>
              <a:rPr sz="3000" spc="-60" dirty="0">
                <a:latin typeface="Verdana"/>
                <a:cs typeface="Verdana"/>
              </a:rPr>
              <a:t>educed</a:t>
            </a:r>
            <a:r>
              <a:rPr sz="3000" spc="-20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60" dirty="0">
                <a:latin typeface="Verdana"/>
                <a:cs typeface="Verdana"/>
              </a:rPr>
              <a:t>od</a:t>
            </a:r>
            <a:r>
              <a:rPr sz="3000" spc="-15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insu</a:t>
            </a:r>
            <a:r>
              <a:rPr sz="3000" spc="-105" dirty="0">
                <a:latin typeface="Verdana"/>
                <a:cs typeface="Verdana"/>
              </a:rPr>
              <a:t>r</a:t>
            </a:r>
            <a:r>
              <a:rPr sz="3000" spc="-60" dirty="0">
                <a:latin typeface="Verdana"/>
                <a:cs typeface="Verdana"/>
              </a:rPr>
              <a:t>ance premium</a:t>
            </a:r>
            <a:r>
              <a:rPr sz="3000" spc="-50" dirty="0">
                <a:latin typeface="Verdana"/>
                <a:cs typeface="Verdana"/>
              </a:rPr>
              <a:t>s</a:t>
            </a:r>
            <a:r>
              <a:rPr sz="3000" spc="-25" dirty="0">
                <a:latin typeface="Verdana"/>
                <a:cs typeface="Verdana"/>
              </a:rPr>
              <a:t> </a:t>
            </a:r>
            <a:r>
              <a:rPr sz="3000" spc="-60" dirty="0">
                <a:latin typeface="Verdana"/>
                <a:cs typeface="Verdana"/>
              </a:rPr>
              <a:t>a</a:t>
            </a:r>
            <a:r>
              <a:rPr sz="3000" spc="-55" dirty="0">
                <a:latin typeface="Verdana"/>
                <a:cs typeface="Verdana"/>
              </a:rPr>
              <a:t>n</a:t>
            </a:r>
            <a:r>
              <a:rPr sz="3000" spc="-60" dirty="0">
                <a:latin typeface="Verdana"/>
                <a:cs typeface="Verdana"/>
              </a:rPr>
              <a:t>d</a:t>
            </a:r>
            <a:r>
              <a:rPr sz="3000" spc="-40" dirty="0">
                <a:latin typeface="Verdana"/>
                <a:cs typeface="Verdana"/>
              </a:rPr>
              <a:t> </a:t>
            </a:r>
            <a:r>
              <a:rPr sz="3000" spc="-65" dirty="0">
                <a:latin typeface="Verdana"/>
                <a:cs typeface="Verdana"/>
              </a:rPr>
              <a:t>greater</a:t>
            </a:r>
            <a:r>
              <a:rPr sz="3000" spc="-25" dirty="0">
                <a:latin typeface="Verdana"/>
                <a:cs typeface="Verdana"/>
              </a:rPr>
              <a:t> </a:t>
            </a:r>
            <a:r>
              <a:rPr sz="3000" spc="-75" dirty="0">
                <a:latin typeface="Verdana"/>
                <a:cs typeface="Verdana"/>
              </a:rPr>
              <a:t>resi</a:t>
            </a:r>
            <a:r>
              <a:rPr sz="3000" spc="-60" dirty="0">
                <a:latin typeface="Verdana"/>
                <a:cs typeface="Verdana"/>
              </a:rPr>
              <a:t>l</a:t>
            </a:r>
            <a:r>
              <a:rPr sz="3000" spc="-45" dirty="0">
                <a:latin typeface="Verdana"/>
                <a:cs typeface="Verdana"/>
              </a:rPr>
              <a:t>i</a:t>
            </a:r>
            <a:r>
              <a:rPr sz="3000" spc="-100" dirty="0">
                <a:latin typeface="Verdana"/>
                <a:cs typeface="Verdana"/>
              </a:rPr>
              <a:t>e</a:t>
            </a:r>
            <a:r>
              <a:rPr sz="3000" spc="-65" dirty="0">
                <a:latin typeface="Verdana"/>
                <a:cs typeface="Verdana"/>
              </a:rPr>
              <a:t>n</a:t>
            </a:r>
            <a:r>
              <a:rPr sz="3000" spc="-45" dirty="0">
                <a:latin typeface="Verdana"/>
                <a:cs typeface="Verdana"/>
              </a:rPr>
              <a:t>c</a:t>
            </a:r>
            <a:r>
              <a:rPr sz="3000" spc="-75" dirty="0">
                <a:latin typeface="Verdana"/>
                <a:cs typeface="Verdana"/>
              </a:rPr>
              <a:t>e</a:t>
            </a:r>
            <a:r>
              <a:rPr sz="3000" spc="-10" dirty="0">
                <a:latin typeface="Verdana"/>
                <a:cs typeface="Verdana"/>
              </a:rPr>
              <a:t> </a:t>
            </a:r>
            <a:r>
              <a:rPr sz="3000" spc="-45" dirty="0">
                <a:latin typeface="Verdana"/>
                <a:cs typeface="Verdana"/>
              </a:rPr>
              <a:t>to</a:t>
            </a:r>
            <a:r>
              <a:rPr sz="3000" spc="-35" dirty="0">
                <a:latin typeface="Verdana"/>
                <a:cs typeface="Verdana"/>
              </a:rPr>
              <a:t> </a:t>
            </a:r>
            <a:r>
              <a:rPr sz="3000" spc="-10" dirty="0">
                <a:latin typeface="Verdana"/>
                <a:cs typeface="Verdana"/>
              </a:rPr>
              <a:t>f</a:t>
            </a:r>
            <a:r>
              <a:rPr sz="3000" spc="-35" dirty="0">
                <a:latin typeface="Verdana"/>
                <a:cs typeface="Verdana"/>
              </a:rPr>
              <a:t>l</a:t>
            </a:r>
            <a:r>
              <a:rPr sz="3000" spc="-90" dirty="0">
                <a:latin typeface="Verdana"/>
                <a:cs typeface="Verdana"/>
              </a:rPr>
              <a:t>o</a:t>
            </a:r>
            <a:r>
              <a:rPr sz="3000" spc="-75" dirty="0">
                <a:latin typeface="Verdana"/>
                <a:cs typeface="Verdana"/>
              </a:rPr>
              <a:t>od</a:t>
            </a:r>
            <a:r>
              <a:rPr sz="3000" spc="-50" dirty="0">
                <a:latin typeface="Verdana"/>
                <a:cs typeface="Verdana"/>
              </a:rPr>
              <a:t>i</a:t>
            </a:r>
            <a:r>
              <a:rPr sz="3000" spc="-65" dirty="0">
                <a:latin typeface="Verdana"/>
                <a:cs typeface="Verdana"/>
              </a:rPr>
              <a:t>ng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74650" y="762000"/>
          <a:ext cx="8382000" cy="5290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95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70355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ahoma"/>
                          <a:cs typeface="Tahoma"/>
                        </a:rPr>
                        <a:t>Credit</a:t>
                      </a:r>
                      <a:r>
                        <a:rPr sz="2000" b="1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4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b="1" spc="-5" dirty="0">
                          <a:latin typeface="Tahoma"/>
                          <a:cs typeface="Tahoma"/>
                        </a:rPr>
                        <a:t>oints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ahoma"/>
                          <a:cs typeface="Tahoma"/>
                        </a:rPr>
                        <a:t>Class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 marR="358775" indent="85725" algn="ctr">
                        <a:lnSpc>
                          <a:spcPct val="114999"/>
                        </a:lnSpc>
                      </a:pPr>
                      <a:r>
                        <a:rPr sz="2000" b="1" spc="-10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remium </a:t>
                      </a:r>
                      <a:r>
                        <a:rPr sz="2000" b="1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b="1" spc="-5" dirty="0">
                          <a:latin typeface="Tahoma"/>
                          <a:cs typeface="Tahoma"/>
                        </a:rPr>
                        <a:t>ed</a:t>
                      </a:r>
                      <a:r>
                        <a:rPr sz="2000" b="1" spc="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cti</a:t>
                      </a:r>
                      <a:r>
                        <a:rPr sz="2000" b="1" spc="-1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n </a:t>
                      </a:r>
                      <a:r>
                        <a:rPr sz="2000" b="1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2000" b="1" spc="-5" dirty="0">
                          <a:latin typeface="Tahoma"/>
                          <a:cs typeface="Tahoma"/>
                        </a:rPr>
                        <a:t>HA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8615" marR="340360" indent="81915" algn="just">
                        <a:lnSpc>
                          <a:spcPct val="114999"/>
                        </a:lnSpc>
                      </a:pPr>
                      <a:r>
                        <a:rPr sz="2000" b="1" spc="-5" dirty="0">
                          <a:latin typeface="Tahoma"/>
                          <a:cs typeface="Tahoma"/>
                        </a:rPr>
                        <a:t>P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remium </a:t>
                      </a:r>
                      <a:r>
                        <a:rPr sz="2000" b="1" spc="-40" dirty="0">
                          <a:latin typeface="Tahoma"/>
                          <a:cs typeface="Tahoma"/>
                        </a:rPr>
                        <a:t>R</a:t>
                      </a:r>
                      <a:r>
                        <a:rPr sz="2000" b="1" spc="-5" dirty="0">
                          <a:latin typeface="Tahoma"/>
                          <a:cs typeface="Tahoma"/>
                        </a:rPr>
                        <a:t>ed</a:t>
                      </a:r>
                      <a:r>
                        <a:rPr sz="2000" b="1" spc="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cti</a:t>
                      </a:r>
                      <a:r>
                        <a:rPr sz="2000" b="1" spc="-15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n N</a:t>
                      </a:r>
                      <a:r>
                        <a:rPr sz="2000" b="1" spc="-1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2000" b="1" spc="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2000" b="1" spc="-5" dirty="0">
                          <a:latin typeface="Tahoma"/>
                          <a:cs typeface="Tahoma"/>
                        </a:rPr>
                        <a:t>-S</a:t>
                      </a:r>
                      <a:r>
                        <a:rPr sz="2000" b="1" dirty="0">
                          <a:latin typeface="Tahoma"/>
                          <a:cs typeface="Tahoma"/>
                        </a:rPr>
                        <a:t>F</a:t>
                      </a:r>
                      <a:r>
                        <a:rPr sz="2000" b="1" spc="-5" dirty="0">
                          <a:latin typeface="Tahoma"/>
                          <a:cs typeface="Tahoma"/>
                        </a:rPr>
                        <a:t>HA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57785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4,5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0+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45%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894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4,0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4,4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9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2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spc="5" dirty="0">
                          <a:latin typeface="Verdana"/>
                          <a:cs typeface="Verdana"/>
                        </a:rPr>
                        <a:t>40%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020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3,50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3,999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3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35%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3,0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3,4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9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4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spc="5" dirty="0">
                          <a:latin typeface="Verdana"/>
                          <a:cs typeface="Verdana"/>
                        </a:rPr>
                        <a:t>30%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1894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2,5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2,9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9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5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spc="5" dirty="0">
                          <a:latin typeface="Verdana"/>
                          <a:cs typeface="Verdana"/>
                        </a:rPr>
                        <a:t>25%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2020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2,0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2,4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9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6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spc="5" dirty="0">
                          <a:latin typeface="Verdana"/>
                          <a:cs typeface="Verdana"/>
                        </a:rPr>
                        <a:t>20%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1,5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1,9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9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7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1894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Verdana"/>
                          <a:cs typeface="Verdana"/>
                        </a:rPr>
                        <a:t>1,0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spc="-5" dirty="0">
                          <a:latin typeface="Verdana"/>
                          <a:cs typeface="Verdana"/>
                        </a:rPr>
                        <a:t>1,4</a:t>
                      </a:r>
                      <a:r>
                        <a:rPr sz="2000" spc="5" dirty="0">
                          <a:latin typeface="Verdana"/>
                          <a:cs typeface="Verdana"/>
                        </a:rPr>
                        <a:t>9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8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spc="5" dirty="0">
                          <a:latin typeface="Verdana"/>
                          <a:cs typeface="Verdana"/>
                        </a:rPr>
                        <a:t>10%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2033">
                <a:tc>
                  <a:txBody>
                    <a:bodyPr/>
                    <a:lstStyle/>
                    <a:p>
                      <a:pPr marL="40386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500</a:t>
                      </a:r>
                      <a:r>
                        <a:rPr sz="2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999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5%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1982">
                <a:tc>
                  <a:txBody>
                    <a:bodyPr/>
                    <a:lstStyle/>
                    <a:p>
                      <a:pPr marL="56070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2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dirty="0">
                          <a:latin typeface="Lucida Sans Unicode"/>
                          <a:cs typeface="Lucida Sans Unicode"/>
                        </a:rPr>
                        <a:t>–</a:t>
                      </a:r>
                      <a:r>
                        <a:rPr sz="2000" spc="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2000" dirty="0">
                          <a:latin typeface="Verdana"/>
                          <a:cs typeface="Verdana"/>
                        </a:rPr>
                        <a:t>499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10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0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654091"/>
            <a:ext cx="8133715" cy="305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buClr>
                <a:srgbClr val="EF7E09"/>
              </a:buClr>
              <a:buSzPct val="85483"/>
              <a:buFont typeface="Wingdings 2"/>
              <a:buChar char=""/>
              <a:tabLst>
                <a:tab pos="287020" algn="l"/>
              </a:tabLst>
            </a:pPr>
            <a:r>
              <a:rPr sz="3100" spc="-70" dirty="0">
                <a:latin typeface="Verdana"/>
                <a:cs typeface="Verdana"/>
              </a:rPr>
              <a:t>Im</a:t>
            </a:r>
            <a:r>
              <a:rPr sz="3100" spc="-55" dirty="0">
                <a:latin typeface="Verdana"/>
                <a:cs typeface="Verdana"/>
              </a:rPr>
              <a:t>p</a:t>
            </a:r>
            <a:r>
              <a:rPr sz="3100" spc="-45" dirty="0">
                <a:latin typeface="Verdana"/>
                <a:cs typeface="Verdana"/>
              </a:rPr>
              <a:t>r</a:t>
            </a:r>
            <a:r>
              <a:rPr sz="3100" spc="-80" dirty="0">
                <a:latin typeface="Verdana"/>
                <a:cs typeface="Verdana"/>
              </a:rPr>
              <a:t>o</a:t>
            </a:r>
            <a:r>
              <a:rPr sz="3100" spc="-120" dirty="0">
                <a:latin typeface="Verdana"/>
                <a:cs typeface="Verdana"/>
              </a:rPr>
              <a:t>v</a:t>
            </a:r>
            <a:r>
              <a:rPr sz="3100" spc="-75" dirty="0">
                <a:latin typeface="Verdana"/>
                <a:cs typeface="Verdana"/>
              </a:rPr>
              <a:t>e</a:t>
            </a:r>
            <a:r>
              <a:rPr sz="3100" spc="-40" dirty="0">
                <a:latin typeface="Verdana"/>
                <a:cs typeface="Verdana"/>
              </a:rPr>
              <a:t> </a:t>
            </a:r>
            <a:r>
              <a:rPr sz="3100" spc="-45" dirty="0">
                <a:latin typeface="Verdana"/>
                <a:cs typeface="Verdana"/>
              </a:rPr>
              <a:t>storm</a:t>
            </a:r>
            <a:r>
              <a:rPr sz="3100" spc="-85" dirty="0">
                <a:latin typeface="Verdana"/>
                <a:cs typeface="Verdana"/>
              </a:rPr>
              <a:t>w</a:t>
            </a:r>
            <a:r>
              <a:rPr sz="3100" spc="-80" dirty="0">
                <a:latin typeface="Verdana"/>
                <a:cs typeface="Verdana"/>
              </a:rPr>
              <a:t>a</a:t>
            </a:r>
            <a:r>
              <a:rPr sz="3100" spc="-45" dirty="0">
                <a:latin typeface="Verdana"/>
                <a:cs typeface="Verdana"/>
              </a:rPr>
              <a:t>t</a:t>
            </a:r>
            <a:r>
              <a:rPr sz="3100" spc="-80" dirty="0">
                <a:latin typeface="Verdana"/>
                <a:cs typeface="Verdana"/>
              </a:rPr>
              <a:t>e</a:t>
            </a:r>
            <a:r>
              <a:rPr sz="3100" spc="-55" dirty="0">
                <a:latin typeface="Verdana"/>
                <a:cs typeface="Verdana"/>
              </a:rPr>
              <a:t>r</a:t>
            </a:r>
            <a:r>
              <a:rPr sz="3100" spc="-35" dirty="0">
                <a:latin typeface="Verdana"/>
                <a:cs typeface="Verdana"/>
              </a:rPr>
              <a:t> </a:t>
            </a:r>
            <a:r>
              <a:rPr sz="3100" spc="-60" dirty="0">
                <a:latin typeface="Verdana"/>
                <a:cs typeface="Verdana"/>
              </a:rPr>
              <a:t>m</a:t>
            </a:r>
            <a:r>
              <a:rPr sz="3100" spc="-85" dirty="0">
                <a:latin typeface="Verdana"/>
                <a:cs typeface="Verdana"/>
              </a:rPr>
              <a:t>ana</a:t>
            </a:r>
            <a:r>
              <a:rPr sz="3100" spc="-75" dirty="0">
                <a:latin typeface="Verdana"/>
                <a:cs typeface="Verdana"/>
              </a:rPr>
              <a:t>g</a:t>
            </a:r>
            <a:r>
              <a:rPr sz="3100" spc="-65" dirty="0">
                <a:latin typeface="Verdana"/>
                <a:cs typeface="Verdana"/>
              </a:rPr>
              <a:t>e</a:t>
            </a:r>
            <a:r>
              <a:rPr sz="3100" spc="-95" dirty="0">
                <a:latin typeface="Verdana"/>
                <a:cs typeface="Verdana"/>
              </a:rPr>
              <a:t>m</a:t>
            </a:r>
            <a:r>
              <a:rPr sz="3100" spc="-75" dirty="0">
                <a:latin typeface="Verdana"/>
                <a:cs typeface="Verdana"/>
              </a:rPr>
              <a:t>ent</a:t>
            </a:r>
            <a:endParaRPr sz="3100">
              <a:latin typeface="Verdana"/>
              <a:cs typeface="Verdana"/>
            </a:endParaRPr>
          </a:p>
          <a:p>
            <a:pPr marL="561340" lvl="1" indent="-228600">
              <a:lnSpc>
                <a:spcPct val="100000"/>
              </a:lnSpc>
              <a:spcBef>
                <a:spcPts val="25"/>
              </a:spcBef>
              <a:buClr>
                <a:srgbClr val="9F2936"/>
              </a:buClr>
              <a:buSzPct val="83870"/>
              <a:buFont typeface="Wingdings 2"/>
              <a:buChar char=""/>
              <a:tabLst>
                <a:tab pos="561975" algn="l"/>
              </a:tabLst>
            </a:pPr>
            <a:r>
              <a:rPr sz="3100" spc="-60" dirty="0">
                <a:latin typeface="Verdana"/>
                <a:cs typeface="Verdana"/>
              </a:rPr>
              <a:t>Update</a:t>
            </a:r>
            <a:r>
              <a:rPr sz="3100" spc="-40" dirty="0">
                <a:latin typeface="Verdana"/>
                <a:cs typeface="Verdana"/>
              </a:rPr>
              <a:t> </a:t>
            </a:r>
            <a:r>
              <a:rPr sz="3100" spc="-45" dirty="0">
                <a:latin typeface="Verdana"/>
                <a:cs typeface="Verdana"/>
              </a:rPr>
              <a:t>storm</a:t>
            </a:r>
            <a:r>
              <a:rPr sz="3100" spc="-80" dirty="0">
                <a:latin typeface="Verdana"/>
                <a:cs typeface="Verdana"/>
              </a:rPr>
              <a:t>w</a:t>
            </a:r>
            <a:r>
              <a:rPr sz="3100" spc="-75" dirty="0">
                <a:latin typeface="Verdana"/>
                <a:cs typeface="Verdana"/>
              </a:rPr>
              <a:t>ate</a:t>
            </a:r>
            <a:r>
              <a:rPr sz="3100" spc="-55" dirty="0">
                <a:latin typeface="Verdana"/>
                <a:cs typeface="Verdana"/>
              </a:rPr>
              <a:t>r</a:t>
            </a:r>
            <a:r>
              <a:rPr sz="3100" spc="-30" dirty="0">
                <a:latin typeface="Verdana"/>
                <a:cs typeface="Verdana"/>
              </a:rPr>
              <a:t> </a:t>
            </a:r>
            <a:r>
              <a:rPr sz="3100" spc="-60" dirty="0">
                <a:latin typeface="Verdana"/>
                <a:cs typeface="Verdana"/>
              </a:rPr>
              <a:t>r</a:t>
            </a:r>
            <a:r>
              <a:rPr sz="3100" spc="-70" dirty="0">
                <a:latin typeface="Verdana"/>
                <a:cs typeface="Verdana"/>
              </a:rPr>
              <a:t>e</a:t>
            </a:r>
            <a:r>
              <a:rPr sz="3100" spc="-55" dirty="0">
                <a:latin typeface="Verdana"/>
                <a:cs typeface="Verdana"/>
              </a:rPr>
              <a:t>quire</a:t>
            </a:r>
            <a:r>
              <a:rPr sz="3100" spc="-80" dirty="0">
                <a:latin typeface="Verdana"/>
                <a:cs typeface="Verdana"/>
              </a:rPr>
              <a:t>m</a:t>
            </a:r>
            <a:r>
              <a:rPr sz="3100" spc="-75" dirty="0">
                <a:latin typeface="Verdana"/>
                <a:cs typeface="Verdana"/>
              </a:rPr>
              <a:t>ents</a:t>
            </a:r>
            <a:endParaRPr sz="3100">
              <a:latin typeface="Verdana"/>
              <a:cs typeface="Verdana"/>
            </a:endParaRPr>
          </a:p>
          <a:p>
            <a:pPr marL="835660" lvl="2" indent="-228600">
              <a:lnSpc>
                <a:spcPct val="100000"/>
              </a:lnSpc>
              <a:spcBef>
                <a:spcPts val="125"/>
              </a:spcBef>
              <a:buClr>
                <a:srgbClr val="F6C0AA"/>
              </a:buClr>
              <a:buSzPct val="85185"/>
              <a:buFont typeface="Wingdings 2"/>
              <a:buChar char=""/>
              <a:tabLst>
                <a:tab pos="836294" algn="l"/>
              </a:tabLst>
            </a:pPr>
            <a:r>
              <a:rPr sz="2700" spc="-50" dirty="0">
                <a:latin typeface="Verdana"/>
                <a:cs typeface="Verdana"/>
              </a:rPr>
              <a:t>Adopt</a:t>
            </a:r>
            <a:r>
              <a:rPr sz="2700" spc="-60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new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55" dirty="0">
                <a:latin typeface="Verdana"/>
                <a:cs typeface="Verdana"/>
              </a:rPr>
              <a:t>control</a:t>
            </a:r>
            <a:r>
              <a:rPr sz="2700" spc="-50" dirty="0">
                <a:latin typeface="Verdana"/>
                <a:cs typeface="Verdana"/>
              </a:rPr>
              <a:t> </a:t>
            </a:r>
            <a:r>
              <a:rPr sz="2700" spc="-70" dirty="0">
                <a:latin typeface="Verdana"/>
                <a:cs typeface="Verdana"/>
              </a:rPr>
              <a:t>me</a:t>
            </a:r>
            <a:r>
              <a:rPr sz="2700" spc="-45" dirty="0">
                <a:latin typeface="Verdana"/>
                <a:cs typeface="Verdana"/>
              </a:rPr>
              <a:t>a</a:t>
            </a:r>
            <a:r>
              <a:rPr sz="2700" spc="-65" dirty="0">
                <a:latin typeface="Verdana"/>
                <a:cs typeface="Verdana"/>
              </a:rPr>
              <a:t>sures</a:t>
            </a:r>
            <a:endParaRPr sz="2700">
              <a:latin typeface="Verdana"/>
              <a:cs typeface="Verdana"/>
            </a:endParaRPr>
          </a:p>
          <a:p>
            <a:pPr marL="835660" lvl="2" indent="-228600">
              <a:lnSpc>
                <a:spcPts val="3225"/>
              </a:lnSpc>
              <a:spcBef>
                <a:spcPts val="85"/>
              </a:spcBef>
              <a:buClr>
                <a:srgbClr val="F6C0AA"/>
              </a:buClr>
              <a:buSzPct val="85185"/>
              <a:buFont typeface="Wingdings 2"/>
              <a:buChar char=""/>
              <a:tabLst>
                <a:tab pos="836294" algn="l"/>
              </a:tabLst>
            </a:pPr>
            <a:r>
              <a:rPr sz="2700" spc="-85" dirty="0">
                <a:latin typeface="Verdana"/>
                <a:cs typeface="Verdana"/>
              </a:rPr>
              <a:t>R</a:t>
            </a:r>
            <a:r>
              <a:rPr sz="2700" spc="-65" dirty="0">
                <a:latin typeface="Verdana"/>
                <a:cs typeface="Verdana"/>
              </a:rPr>
              <a:t>equire</a:t>
            </a:r>
            <a:r>
              <a:rPr sz="2700" spc="-55" dirty="0">
                <a:latin typeface="Verdana"/>
                <a:cs typeface="Verdana"/>
              </a:rPr>
              <a:t> </a:t>
            </a:r>
            <a:r>
              <a:rPr sz="2700" spc="-65" dirty="0">
                <a:latin typeface="Verdana"/>
                <a:cs typeface="Verdana"/>
              </a:rPr>
              <a:t>bigge</a:t>
            </a:r>
            <a:r>
              <a:rPr sz="2700" spc="-50" dirty="0">
                <a:latin typeface="Verdana"/>
                <a:cs typeface="Verdana"/>
              </a:rPr>
              <a:t>r</a:t>
            </a:r>
            <a:r>
              <a:rPr sz="2700" spc="-40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facili</a:t>
            </a:r>
            <a:r>
              <a:rPr sz="2700" spc="-65" dirty="0">
                <a:latin typeface="Verdana"/>
                <a:cs typeface="Verdana"/>
              </a:rPr>
              <a:t>ties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in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new</a:t>
            </a:r>
            <a:r>
              <a:rPr sz="2700" spc="-45" dirty="0">
                <a:latin typeface="Verdana"/>
                <a:cs typeface="Verdana"/>
              </a:rPr>
              <a:t> construc</a:t>
            </a:r>
            <a:r>
              <a:rPr sz="2700" spc="-50" dirty="0">
                <a:latin typeface="Verdana"/>
                <a:cs typeface="Verdana"/>
              </a:rPr>
              <a:t>t</a:t>
            </a:r>
            <a:r>
              <a:rPr sz="2700" spc="-55" dirty="0">
                <a:latin typeface="Verdana"/>
                <a:cs typeface="Verdana"/>
              </a:rPr>
              <a:t>ion</a:t>
            </a:r>
            <a:endParaRPr sz="2700">
              <a:latin typeface="Verdana"/>
              <a:cs typeface="Verdana"/>
            </a:endParaRPr>
          </a:p>
          <a:p>
            <a:pPr marL="561340" lvl="1" indent="-228600">
              <a:lnSpc>
                <a:spcPts val="3704"/>
              </a:lnSpc>
              <a:buClr>
                <a:srgbClr val="9F2936"/>
              </a:buClr>
              <a:buSzPct val="83870"/>
              <a:buFont typeface="Wingdings 2"/>
              <a:buChar char=""/>
              <a:tabLst>
                <a:tab pos="561975" algn="l"/>
              </a:tabLst>
            </a:pPr>
            <a:r>
              <a:rPr sz="3100" spc="-110" dirty="0">
                <a:latin typeface="Verdana"/>
                <a:cs typeface="Verdana"/>
              </a:rPr>
              <a:t>R</a:t>
            </a:r>
            <a:r>
              <a:rPr sz="3100" spc="-70" dirty="0">
                <a:latin typeface="Verdana"/>
                <a:cs typeface="Verdana"/>
              </a:rPr>
              <a:t>et</a:t>
            </a:r>
            <a:r>
              <a:rPr sz="3100" spc="-50" dirty="0">
                <a:latin typeface="Verdana"/>
                <a:cs typeface="Verdana"/>
              </a:rPr>
              <a:t>r</a:t>
            </a:r>
            <a:r>
              <a:rPr sz="3100" spc="-80" dirty="0">
                <a:latin typeface="Verdana"/>
                <a:cs typeface="Verdana"/>
              </a:rPr>
              <a:t>o</a:t>
            </a:r>
            <a:r>
              <a:rPr sz="3100" dirty="0">
                <a:latin typeface="Verdana"/>
                <a:cs typeface="Verdana"/>
              </a:rPr>
              <a:t>f</a:t>
            </a:r>
            <a:r>
              <a:rPr sz="3100" spc="-65" dirty="0">
                <a:latin typeface="Verdana"/>
                <a:cs typeface="Verdana"/>
              </a:rPr>
              <a:t>it</a:t>
            </a:r>
            <a:r>
              <a:rPr sz="3100" spc="-55" dirty="0">
                <a:latin typeface="Verdana"/>
                <a:cs typeface="Verdana"/>
              </a:rPr>
              <a:t> </a:t>
            </a:r>
            <a:r>
              <a:rPr sz="3100" spc="-80" dirty="0">
                <a:latin typeface="Verdana"/>
                <a:cs typeface="Verdana"/>
              </a:rPr>
              <a:t>existin</a:t>
            </a:r>
            <a:r>
              <a:rPr sz="3100" spc="-100" dirty="0">
                <a:latin typeface="Verdana"/>
                <a:cs typeface="Verdana"/>
              </a:rPr>
              <a:t>g</a:t>
            </a:r>
            <a:r>
              <a:rPr sz="3100" spc="-20" dirty="0">
                <a:latin typeface="Verdana"/>
                <a:cs typeface="Verdana"/>
              </a:rPr>
              <a:t> </a:t>
            </a:r>
            <a:r>
              <a:rPr sz="3100" spc="-80" dirty="0">
                <a:latin typeface="Verdana"/>
                <a:cs typeface="Verdana"/>
              </a:rPr>
              <a:t>sites</a:t>
            </a:r>
            <a:endParaRPr sz="3100">
              <a:latin typeface="Verdana"/>
              <a:cs typeface="Verdana"/>
            </a:endParaRPr>
          </a:p>
          <a:p>
            <a:pPr marL="835660" lvl="2" indent="-228600">
              <a:lnSpc>
                <a:spcPct val="100000"/>
              </a:lnSpc>
              <a:spcBef>
                <a:spcPts val="125"/>
              </a:spcBef>
              <a:buClr>
                <a:srgbClr val="F6C0AA"/>
              </a:buClr>
              <a:buSzPct val="85185"/>
              <a:buFont typeface="Wingdings 2"/>
              <a:buChar char=""/>
              <a:tabLst>
                <a:tab pos="836294" algn="l"/>
              </a:tabLst>
            </a:pPr>
            <a:r>
              <a:rPr sz="2700" spc="-85" dirty="0">
                <a:latin typeface="Verdana"/>
                <a:cs typeface="Verdana"/>
              </a:rPr>
              <a:t>R</a:t>
            </a:r>
            <a:r>
              <a:rPr sz="2700" spc="-60" dirty="0">
                <a:latin typeface="Verdana"/>
                <a:cs typeface="Verdana"/>
              </a:rPr>
              <a:t>etro</a:t>
            </a:r>
            <a:r>
              <a:rPr sz="2700" spc="-10" dirty="0">
                <a:latin typeface="Verdana"/>
                <a:cs typeface="Verdana"/>
              </a:rPr>
              <a:t>f</a:t>
            </a:r>
            <a:r>
              <a:rPr sz="2700" spc="-55" dirty="0">
                <a:latin typeface="Verdana"/>
                <a:cs typeface="Verdana"/>
              </a:rPr>
              <a:t>it</a:t>
            </a:r>
            <a:r>
              <a:rPr sz="2700" spc="-60" dirty="0">
                <a:latin typeface="Verdana"/>
                <a:cs typeface="Verdana"/>
              </a:rPr>
              <a:t> </a:t>
            </a:r>
            <a:r>
              <a:rPr sz="2700" spc="-65" dirty="0">
                <a:latin typeface="Verdana"/>
                <a:cs typeface="Verdana"/>
              </a:rPr>
              <a:t>detentio</a:t>
            </a:r>
            <a:r>
              <a:rPr sz="2700" spc="-70" dirty="0">
                <a:latin typeface="Verdana"/>
                <a:cs typeface="Verdana"/>
              </a:rPr>
              <a:t>n</a:t>
            </a:r>
            <a:r>
              <a:rPr sz="2700" spc="-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b</a:t>
            </a:r>
            <a:r>
              <a:rPr sz="2700" spc="-45" dirty="0">
                <a:latin typeface="Verdana"/>
                <a:cs typeface="Verdana"/>
              </a:rPr>
              <a:t>a</a:t>
            </a:r>
            <a:r>
              <a:rPr sz="2700" spc="-75" dirty="0">
                <a:latin typeface="Verdana"/>
                <a:cs typeface="Verdana"/>
              </a:rPr>
              <a:t>sins</a:t>
            </a:r>
            <a:endParaRPr sz="2700">
              <a:latin typeface="Verdana"/>
              <a:cs typeface="Verdana"/>
            </a:endParaRPr>
          </a:p>
          <a:p>
            <a:pPr marL="835660" lvl="2" indent="-228600">
              <a:lnSpc>
                <a:spcPct val="100000"/>
              </a:lnSpc>
              <a:spcBef>
                <a:spcPts val="85"/>
              </a:spcBef>
              <a:buClr>
                <a:srgbClr val="F6C0AA"/>
              </a:buClr>
              <a:buSzPct val="85185"/>
              <a:buFont typeface="Wingdings 2"/>
              <a:buChar char=""/>
              <a:tabLst>
                <a:tab pos="836294" algn="l"/>
              </a:tabLst>
            </a:pPr>
            <a:r>
              <a:rPr sz="2700" spc="-65" dirty="0">
                <a:latin typeface="Verdana"/>
                <a:cs typeface="Verdana"/>
              </a:rPr>
              <a:t>Construc</a:t>
            </a:r>
            <a:r>
              <a:rPr sz="2700" spc="-45" dirty="0">
                <a:latin typeface="Verdana"/>
                <a:cs typeface="Verdana"/>
              </a:rPr>
              <a:t>t</a:t>
            </a:r>
            <a:r>
              <a:rPr sz="2700" spc="-20" dirty="0">
                <a:latin typeface="Verdana"/>
                <a:cs typeface="Verdana"/>
              </a:rPr>
              <a:t> </a:t>
            </a:r>
            <a:r>
              <a:rPr sz="2700" spc="-25" dirty="0">
                <a:latin typeface="Verdana"/>
                <a:cs typeface="Verdana"/>
              </a:rPr>
              <a:t>new </a:t>
            </a:r>
            <a:r>
              <a:rPr sz="2700" spc="-45" dirty="0">
                <a:latin typeface="Verdana"/>
                <a:cs typeface="Verdana"/>
              </a:rPr>
              <a:t>BM</a:t>
            </a:r>
            <a:r>
              <a:rPr sz="2700" spc="-65" dirty="0">
                <a:latin typeface="Verdana"/>
                <a:cs typeface="Verdana"/>
              </a:rPr>
              <a:t>P</a:t>
            </a:r>
            <a:r>
              <a:rPr sz="2700" spc="-75" dirty="0">
                <a:latin typeface="Verdana"/>
                <a:cs typeface="Verdana"/>
              </a:rPr>
              <a:t>s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353" y="159811"/>
            <a:ext cx="8168640" cy="818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5" dirty="0">
                <a:solidFill>
                  <a:srgbClr val="313131"/>
                </a:solidFill>
                <a:latin typeface="Tahoma"/>
                <a:cs typeface="Tahoma"/>
              </a:rPr>
              <a:t>P</a:t>
            </a:r>
            <a:r>
              <a:rPr sz="2800" b="1" spc="75" dirty="0">
                <a:solidFill>
                  <a:srgbClr val="313131"/>
                </a:solidFill>
                <a:latin typeface="Tahoma"/>
                <a:cs typeface="Tahoma"/>
              </a:rPr>
              <a:t>er</a:t>
            </a:r>
            <a:r>
              <a:rPr sz="2800" b="1" spc="65" dirty="0">
                <a:solidFill>
                  <a:srgbClr val="313131"/>
                </a:solidFill>
                <a:latin typeface="Tahoma"/>
                <a:cs typeface="Tahoma"/>
              </a:rPr>
              <a:t>viou</a:t>
            </a:r>
            <a:r>
              <a:rPr sz="2800" b="1" spc="70" dirty="0">
                <a:solidFill>
                  <a:srgbClr val="313131"/>
                </a:solidFill>
                <a:latin typeface="Tahoma"/>
                <a:cs typeface="Tahoma"/>
              </a:rPr>
              <a:t>s</a:t>
            </a:r>
            <a:r>
              <a:rPr sz="2800" b="1" spc="13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313131"/>
                </a:solidFill>
                <a:latin typeface="Tahoma"/>
                <a:cs typeface="Tahoma"/>
              </a:rPr>
              <a:t>Dri</a:t>
            </a:r>
            <a:r>
              <a:rPr sz="2800" b="1" spc="30" dirty="0">
                <a:solidFill>
                  <a:srgbClr val="313131"/>
                </a:solidFill>
                <a:latin typeface="Tahoma"/>
                <a:cs typeface="Tahoma"/>
              </a:rPr>
              <a:t>v</a:t>
            </a:r>
            <a:r>
              <a:rPr sz="2800" b="1" spc="25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2800" b="1" spc="10" dirty="0">
                <a:solidFill>
                  <a:srgbClr val="313131"/>
                </a:solidFill>
                <a:latin typeface="Tahoma"/>
                <a:cs typeface="Tahoma"/>
              </a:rPr>
              <a:t>w</a:t>
            </a:r>
            <a:r>
              <a:rPr sz="2800" b="1" spc="60" dirty="0">
                <a:solidFill>
                  <a:srgbClr val="313131"/>
                </a:solidFill>
                <a:latin typeface="Tahoma"/>
                <a:cs typeface="Tahoma"/>
              </a:rPr>
              <a:t>a</a:t>
            </a:r>
            <a:r>
              <a:rPr sz="2800" b="1" spc="80" dirty="0">
                <a:solidFill>
                  <a:srgbClr val="313131"/>
                </a:solidFill>
                <a:latin typeface="Tahoma"/>
                <a:cs typeface="Tahoma"/>
              </a:rPr>
              <a:t>y</a:t>
            </a:r>
            <a:r>
              <a:rPr sz="2800" b="1" spc="14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2800" b="1" spc="85" dirty="0">
                <a:solidFill>
                  <a:srgbClr val="313131"/>
                </a:solidFill>
                <a:latin typeface="Tahoma"/>
                <a:cs typeface="Tahoma"/>
              </a:rPr>
              <a:t>and</a:t>
            </a:r>
            <a:r>
              <a:rPr sz="2800" b="1" spc="10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2800" b="1" spc="114" dirty="0">
                <a:solidFill>
                  <a:srgbClr val="313131"/>
                </a:solidFill>
                <a:latin typeface="Tahoma"/>
                <a:cs typeface="Tahoma"/>
              </a:rPr>
              <a:t>mpe</a:t>
            </a:r>
            <a:r>
              <a:rPr sz="2800" b="1" spc="95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2800" b="1" spc="65" dirty="0">
                <a:solidFill>
                  <a:srgbClr val="313131"/>
                </a:solidFill>
                <a:latin typeface="Tahoma"/>
                <a:cs typeface="Tahoma"/>
              </a:rPr>
              <a:t>viou</a:t>
            </a:r>
            <a:r>
              <a:rPr sz="2800" b="1" spc="70" dirty="0">
                <a:solidFill>
                  <a:srgbClr val="313131"/>
                </a:solidFill>
                <a:latin typeface="Tahoma"/>
                <a:cs typeface="Tahoma"/>
              </a:rPr>
              <a:t>s</a:t>
            </a:r>
            <a:r>
              <a:rPr sz="2800" b="1" spc="13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313131"/>
                </a:solidFill>
                <a:latin typeface="Tahoma"/>
                <a:cs typeface="Tahoma"/>
              </a:rPr>
              <a:t>P</a:t>
            </a:r>
            <a:r>
              <a:rPr sz="2800" b="1" spc="70" dirty="0">
                <a:solidFill>
                  <a:srgbClr val="313131"/>
                </a:solidFill>
                <a:latin typeface="Tahoma"/>
                <a:cs typeface="Tahoma"/>
              </a:rPr>
              <a:t>arking</a:t>
            </a:r>
            <a:endParaRPr sz="2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2800" b="1" spc="90" dirty="0">
                <a:solidFill>
                  <a:srgbClr val="313131"/>
                </a:solidFill>
                <a:latin typeface="Tahoma"/>
                <a:cs typeface="Tahoma"/>
              </a:rPr>
              <a:t>B</a:t>
            </a:r>
            <a:r>
              <a:rPr sz="2800" b="1" spc="60" dirty="0">
                <a:solidFill>
                  <a:srgbClr val="313131"/>
                </a:solidFill>
                <a:latin typeface="Tahoma"/>
                <a:cs typeface="Tahoma"/>
              </a:rPr>
              <a:t>a</a:t>
            </a:r>
            <a:r>
              <a:rPr sz="2800" b="1" spc="90" dirty="0">
                <a:solidFill>
                  <a:srgbClr val="313131"/>
                </a:solidFill>
                <a:latin typeface="Tahoma"/>
                <a:cs typeface="Tahoma"/>
              </a:rPr>
              <a:t>y</a:t>
            </a:r>
            <a:r>
              <a:rPr sz="2800" b="1" spc="85" dirty="0">
                <a:solidFill>
                  <a:srgbClr val="313131"/>
                </a:solidFill>
                <a:latin typeface="Tahoma"/>
                <a:cs typeface="Tahoma"/>
              </a:rPr>
              <a:t>s</a:t>
            </a:r>
            <a:r>
              <a:rPr sz="2800" b="1" spc="13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2800" b="1" spc="30" dirty="0">
                <a:solidFill>
                  <a:srgbClr val="313131"/>
                </a:solidFill>
                <a:latin typeface="Tahoma"/>
                <a:cs typeface="Tahoma"/>
              </a:rPr>
              <a:t>with</a:t>
            </a:r>
            <a:r>
              <a:rPr sz="2800" b="1" spc="9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2800" b="1" spc="50" dirty="0">
                <a:solidFill>
                  <a:srgbClr val="313131"/>
                </a:solidFill>
                <a:latin typeface="Tahoma"/>
                <a:cs typeface="Tahoma"/>
              </a:rPr>
              <a:t>Bi</a:t>
            </a:r>
            <a:r>
              <a:rPr sz="2800" b="1" spc="55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2800" b="1" spc="95" dirty="0">
                <a:solidFill>
                  <a:srgbClr val="313131"/>
                </a:solidFill>
                <a:latin typeface="Tahoma"/>
                <a:cs typeface="Tahoma"/>
              </a:rPr>
              <a:t>-</a:t>
            </a:r>
            <a:r>
              <a:rPr sz="2800" b="1" spc="45" dirty="0">
                <a:solidFill>
                  <a:srgbClr val="313131"/>
                </a:solidFill>
                <a:latin typeface="Tahoma"/>
                <a:cs typeface="Tahoma"/>
              </a:rPr>
              <a:t>I</a:t>
            </a:r>
            <a:r>
              <a:rPr sz="2800" b="1" spc="65" dirty="0">
                <a:solidFill>
                  <a:srgbClr val="313131"/>
                </a:solidFill>
                <a:latin typeface="Tahoma"/>
                <a:cs typeface="Tahoma"/>
              </a:rPr>
              <a:t>nf</a:t>
            </a:r>
            <a:r>
              <a:rPr sz="2800" b="1" spc="20" dirty="0">
                <a:solidFill>
                  <a:srgbClr val="313131"/>
                </a:solidFill>
                <a:latin typeface="Tahoma"/>
                <a:cs typeface="Tahoma"/>
              </a:rPr>
              <a:t>ilt</a:t>
            </a:r>
            <a:r>
              <a:rPr sz="2800" b="1" spc="-15" dirty="0">
                <a:solidFill>
                  <a:srgbClr val="313131"/>
                </a:solidFill>
                <a:latin typeface="Tahoma"/>
                <a:cs typeface="Tahoma"/>
              </a:rPr>
              <a:t>r</a:t>
            </a:r>
            <a:r>
              <a:rPr sz="2800" b="1" spc="55" dirty="0">
                <a:solidFill>
                  <a:srgbClr val="313131"/>
                </a:solidFill>
                <a:latin typeface="Tahoma"/>
                <a:cs typeface="Tahoma"/>
              </a:rPr>
              <a:t>ation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1295400"/>
            <a:ext cx="8677656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2573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2800" dirty="0">
                <a:solidFill>
                  <a:srgbClr val="313131"/>
                </a:solidFill>
              </a:rPr>
              <a:t>V</a:t>
            </a:r>
            <a:r>
              <a:rPr sz="2800" spc="60" dirty="0">
                <a:solidFill>
                  <a:srgbClr val="313131"/>
                </a:solidFill>
              </a:rPr>
              <a:t>eg</a:t>
            </a:r>
            <a:r>
              <a:rPr sz="2800" spc="50" dirty="0">
                <a:solidFill>
                  <a:srgbClr val="313131"/>
                </a:solidFill>
              </a:rPr>
              <a:t>e</a:t>
            </a:r>
            <a:r>
              <a:rPr sz="2800" spc="40" dirty="0">
                <a:solidFill>
                  <a:srgbClr val="313131"/>
                </a:solidFill>
              </a:rPr>
              <a:t>ta</a:t>
            </a:r>
            <a:r>
              <a:rPr sz="2800" spc="15" dirty="0">
                <a:solidFill>
                  <a:srgbClr val="313131"/>
                </a:solidFill>
              </a:rPr>
              <a:t>t</a:t>
            </a:r>
            <a:r>
              <a:rPr sz="2800" spc="60" dirty="0">
                <a:solidFill>
                  <a:srgbClr val="313131"/>
                </a:solidFill>
              </a:rPr>
              <a:t>e</a:t>
            </a:r>
            <a:r>
              <a:rPr sz="2800" spc="70" dirty="0">
                <a:solidFill>
                  <a:srgbClr val="313131"/>
                </a:solidFill>
              </a:rPr>
              <a:t>d</a:t>
            </a:r>
            <a:r>
              <a:rPr sz="2800" spc="114" dirty="0">
                <a:solidFill>
                  <a:srgbClr val="313131"/>
                </a:solidFill>
              </a:rPr>
              <a:t> </a:t>
            </a:r>
            <a:r>
              <a:rPr sz="2800" spc="75" dirty="0">
                <a:solidFill>
                  <a:srgbClr val="313131"/>
                </a:solidFill>
              </a:rPr>
              <a:t>S</a:t>
            </a:r>
            <a:r>
              <a:rPr sz="2800" spc="-30" dirty="0">
                <a:solidFill>
                  <a:srgbClr val="313131"/>
                </a:solidFill>
              </a:rPr>
              <a:t>w</a:t>
            </a:r>
            <a:r>
              <a:rPr sz="2800" spc="40" dirty="0">
                <a:solidFill>
                  <a:srgbClr val="313131"/>
                </a:solidFill>
              </a:rPr>
              <a:t>ale</a:t>
            </a:r>
            <a:endParaRPr sz="2800"/>
          </a:p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2000" spc="70" dirty="0">
                <a:solidFill>
                  <a:srgbClr val="313131"/>
                </a:solidFill>
              </a:rPr>
              <a:t>G</a:t>
            </a:r>
            <a:r>
              <a:rPr sz="2000" spc="30" dirty="0">
                <a:solidFill>
                  <a:srgbClr val="313131"/>
                </a:solidFill>
              </a:rPr>
              <a:t>r</a:t>
            </a:r>
            <a:r>
              <a:rPr sz="2000" spc="40" dirty="0">
                <a:solidFill>
                  <a:srgbClr val="313131"/>
                </a:solidFill>
              </a:rPr>
              <a:t>e</a:t>
            </a:r>
            <a:r>
              <a:rPr sz="2000" spc="50" dirty="0">
                <a:solidFill>
                  <a:srgbClr val="313131"/>
                </a:solidFill>
              </a:rPr>
              <a:t>e</a:t>
            </a:r>
            <a:r>
              <a:rPr sz="2000" spc="75" dirty="0">
                <a:solidFill>
                  <a:srgbClr val="313131"/>
                </a:solidFill>
              </a:rPr>
              <a:t>n</a:t>
            </a:r>
            <a:r>
              <a:rPr sz="2000" spc="55" dirty="0">
                <a:solidFill>
                  <a:srgbClr val="313131"/>
                </a:solidFill>
              </a:rPr>
              <a:t> </a:t>
            </a:r>
            <a:r>
              <a:rPr sz="2000" spc="45" dirty="0">
                <a:solidFill>
                  <a:srgbClr val="313131"/>
                </a:solidFill>
              </a:rPr>
              <a:t>Stre</a:t>
            </a:r>
            <a:r>
              <a:rPr sz="2000" spc="60" dirty="0">
                <a:solidFill>
                  <a:srgbClr val="313131"/>
                </a:solidFill>
              </a:rPr>
              <a:t>e</a:t>
            </a:r>
            <a:r>
              <a:rPr sz="2000" spc="35" dirty="0">
                <a:solidFill>
                  <a:srgbClr val="313131"/>
                </a:solidFill>
              </a:rPr>
              <a:t>ts</a:t>
            </a:r>
            <a:r>
              <a:rPr sz="2000" spc="45" dirty="0">
                <a:solidFill>
                  <a:srgbClr val="313131"/>
                </a:solidFill>
              </a:rPr>
              <a:t> </a:t>
            </a:r>
            <a:r>
              <a:rPr sz="2000" spc="40" dirty="0">
                <a:solidFill>
                  <a:srgbClr val="313131"/>
                </a:solidFill>
              </a:rPr>
              <a:t>P</a:t>
            </a:r>
            <a:r>
              <a:rPr sz="2000" spc="50" dirty="0">
                <a:solidFill>
                  <a:srgbClr val="313131"/>
                </a:solidFill>
              </a:rPr>
              <a:t>r</a:t>
            </a:r>
            <a:r>
              <a:rPr sz="2000" spc="55" dirty="0">
                <a:solidFill>
                  <a:srgbClr val="313131"/>
                </a:solidFill>
              </a:rPr>
              <a:t>o</a:t>
            </a:r>
            <a:r>
              <a:rPr sz="2000" spc="85" dirty="0">
                <a:solidFill>
                  <a:srgbClr val="313131"/>
                </a:solidFill>
              </a:rPr>
              <a:t>g</a:t>
            </a:r>
            <a:r>
              <a:rPr sz="2000" spc="25" dirty="0">
                <a:solidFill>
                  <a:srgbClr val="313131"/>
                </a:solidFill>
              </a:rPr>
              <a:t>r</a:t>
            </a:r>
            <a:r>
              <a:rPr sz="2000" spc="90" dirty="0">
                <a:solidFill>
                  <a:srgbClr val="313131"/>
                </a:solidFill>
              </a:rPr>
              <a:t>am</a:t>
            </a:r>
            <a:r>
              <a:rPr sz="2000" spc="70" dirty="0">
                <a:solidFill>
                  <a:srgbClr val="313131"/>
                </a:solidFill>
              </a:rPr>
              <a:t> </a:t>
            </a:r>
            <a:r>
              <a:rPr sz="2000" dirty="0">
                <a:solidFill>
                  <a:srgbClr val="313131"/>
                </a:solidFill>
              </a:rPr>
              <a:t>P</a:t>
            </a:r>
            <a:r>
              <a:rPr sz="2000" spc="65" dirty="0">
                <a:solidFill>
                  <a:srgbClr val="313131"/>
                </a:solidFill>
              </a:rPr>
              <a:t>o</a:t>
            </a:r>
            <a:r>
              <a:rPr sz="2000" spc="60" dirty="0">
                <a:solidFill>
                  <a:srgbClr val="313131"/>
                </a:solidFill>
              </a:rPr>
              <a:t>r</a:t>
            </a:r>
            <a:r>
              <a:rPr sz="2000" spc="40" dirty="0">
                <a:solidFill>
                  <a:srgbClr val="313131"/>
                </a:solidFill>
              </a:rPr>
              <a:t>tland</a:t>
            </a:r>
            <a:r>
              <a:rPr sz="2000" spc="55" dirty="0">
                <a:solidFill>
                  <a:srgbClr val="313131"/>
                </a:solidFill>
              </a:rPr>
              <a:t> Oregon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533400" y="1295400"/>
            <a:ext cx="8084820" cy="5359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5904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2800" spc="120" dirty="0">
                <a:solidFill>
                  <a:srgbClr val="313131"/>
                </a:solidFill>
              </a:rPr>
              <a:t>U</a:t>
            </a:r>
            <a:r>
              <a:rPr sz="2800" spc="90" dirty="0">
                <a:solidFill>
                  <a:srgbClr val="313131"/>
                </a:solidFill>
              </a:rPr>
              <a:t>n</a:t>
            </a:r>
            <a:r>
              <a:rPr sz="2800" spc="85" dirty="0">
                <a:solidFill>
                  <a:srgbClr val="313131"/>
                </a:solidFill>
              </a:rPr>
              <a:t>d</a:t>
            </a:r>
            <a:r>
              <a:rPr sz="2800" spc="65" dirty="0">
                <a:solidFill>
                  <a:srgbClr val="313131"/>
                </a:solidFill>
              </a:rPr>
              <a:t>e</a:t>
            </a:r>
            <a:r>
              <a:rPr sz="2800" spc="70" dirty="0">
                <a:solidFill>
                  <a:srgbClr val="313131"/>
                </a:solidFill>
              </a:rPr>
              <a:t>r</a:t>
            </a:r>
            <a:r>
              <a:rPr sz="2800" spc="95" dirty="0">
                <a:solidFill>
                  <a:srgbClr val="313131"/>
                </a:solidFill>
              </a:rPr>
              <a:t>g</a:t>
            </a:r>
            <a:r>
              <a:rPr sz="2800" spc="70" dirty="0">
                <a:solidFill>
                  <a:srgbClr val="313131"/>
                </a:solidFill>
              </a:rPr>
              <a:t>r</a:t>
            </a:r>
            <a:r>
              <a:rPr sz="2800" spc="85" dirty="0">
                <a:solidFill>
                  <a:srgbClr val="313131"/>
                </a:solidFill>
              </a:rPr>
              <a:t>o</a:t>
            </a:r>
            <a:r>
              <a:rPr sz="2800" spc="100" dirty="0">
                <a:solidFill>
                  <a:srgbClr val="313131"/>
                </a:solidFill>
              </a:rPr>
              <a:t>u</a:t>
            </a:r>
            <a:r>
              <a:rPr sz="2800" spc="90" dirty="0">
                <a:solidFill>
                  <a:srgbClr val="313131"/>
                </a:solidFill>
              </a:rPr>
              <a:t>n</a:t>
            </a:r>
            <a:r>
              <a:rPr sz="2800" spc="85" dirty="0">
                <a:solidFill>
                  <a:srgbClr val="313131"/>
                </a:solidFill>
              </a:rPr>
              <a:t>d</a:t>
            </a:r>
            <a:r>
              <a:rPr sz="2800" spc="145" dirty="0">
                <a:solidFill>
                  <a:srgbClr val="313131"/>
                </a:solidFill>
              </a:rPr>
              <a:t> </a:t>
            </a:r>
            <a:r>
              <a:rPr sz="2800" spc="45" dirty="0">
                <a:solidFill>
                  <a:srgbClr val="313131"/>
                </a:solidFill>
              </a:rPr>
              <a:t>I</a:t>
            </a:r>
            <a:r>
              <a:rPr sz="2800" spc="65" dirty="0">
                <a:solidFill>
                  <a:srgbClr val="313131"/>
                </a:solidFill>
              </a:rPr>
              <a:t>nf</a:t>
            </a:r>
            <a:r>
              <a:rPr sz="2800" spc="20" dirty="0">
                <a:solidFill>
                  <a:srgbClr val="313131"/>
                </a:solidFill>
              </a:rPr>
              <a:t>ilt</a:t>
            </a:r>
            <a:r>
              <a:rPr sz="2800" spc="-15" dirty="0">
                <a:solidFill>
                  <a:srgbClr val="313131"/>
                </a:solidFill>
              </a:rPr>
              <a:t>r</a:t>
            </a:r>
            <a:r>
              <a:rPr sz="2800" spc="35" dirty="0">
                <a:solidFill>
                  <a:srgbClr val="313131"/>
                </a:solidFill>
              </a:rPr>
              <a:t>ati</a:t>
            </a:r>
            <a:r>
              <a:rPr sz="2800" spc="40" dirty="0">
                <a:solidFill>
                  <a:srgbClr val="313131"/>
                </a:solidFill>
              </a:rPr>
              <a:t>o</a:t>
            </a:r>
            <a:r>
              <a:rPr sz="2800" spc="105" dirty="0">
                <a:solidFill>
                  <a:srgbClr val="313131"/>
                </a:solidFill>
              </a:rPr>
              <a:t>n</a:t>
            </a:r>
            <a:r>
              <a:rPr sz="2800" spc="95" dirty="0">
                <a:solidFill>
                  <a:srgbClr val="313131"/>
                </a:solidFill>
              </a:rPr>
              <a:t> </a:t>
            </a:r>
            <a:r>
              <a:rPr sz="2800" spc="85" dirty="0">
                <a:solidFill>
                  <a:srgbClr val="313131"/>
                </a:solidFill>
              </a:rPr>
              <a:t>and</a:t>
            </a:r>
            <a:r>
              <a:rPr sz="2800" spc="100" dirty="0">
                <a:solidFill>
                  <a:srgbClr val="313131"/>
                </a:solidFill>
              </a:rPr>
              <a:t> </a:t>
            </a:r>
            <a:r>
              <a:rPr sz="2800" spc="20" dirty="0">
                <a:solidFill>
                  <a:srgbClr val="313131"/>
                </a:solidFill>
              </a:rPr>
              <a:t>R</a:t>
            </a:r>
            <a:r>
              <a:rPr sz="2800" spc="40" dirty="0">
                <a:solidFill>
                  <a:srgbClr val="313131"/>
                </a:solidFill>
              </a:rPr>
              <a:t>e</a:t>
            </a:r>
            <a:r>
              <a:rPr sz="2800" spc="10" dirty="0">
                <a:solidFill>
                  <a:srgbClr val="313131"/>
                </a:solidFill>
              </a:rPr>
              <a:t>t</a:t>
            </a:r>
            <a:r>
              <a:rPr sz="2800" spc="75" dirty="0">
                <a:solidFill>
                  <a:srgbClr val="313131"/>
                </a:solidFill>
              </a:rPr>
              <a:t>e</a:t>
            </a:r>
            <a:r>
              <a:rPr sz="2800" spc="70" dirty="0">
                <a:solidFill>
                  <a:srgbClr val="313131"/>
                </a:solidFill>
              </a:rPr>
              <a:t>n</a:t>
            </a:r>
            <a:r>
              <a:rPr sz="2800" spc="30" dirty="0">
                <a:solidFill>
                  <a:srgbClr val="313131"/>
                </a:solidFill>
              </a:rPr>
              <a:t>ti</a:t>
            </a:r>
            <a:r>
              <a:rPr sz="2800" spc="35" dirty="0">
                <a:solidFill>
                  <a:srgbClr val="313131"/>
                </a:solidFill>
              </a:rPr>
              <a:t>o</a:t>
            </a:r>
            <a:r>
              <a:rPr sz="2800" spc="105" dirty="0">
                <a:solidFill>
                  <a:srgbClr val="313131"/>
                </a:solidFill>
              </a:rPr>
              <a:t>n</a:t>
            </a:r>
            <a:endParaRPr sz="2800"/>
          </a:p>
          <a:p>
            <a:pPr marL="635" algn="ctr">
              <a:lnSpc>
                <a:spcPct val="100000"/>
              </a:lnSpc>
              <a:spcBef>
                <a:spcPts val="114"/>
              </a:spcBef>
            </a:pPr>
            <a:r>
              <a:rPr sz="2000" spc="50" dirty="0">
                <a:solidFill>
                  <a:srgbClr val="313131"/>
                </a:solidFill>
              </a:rPr>
              <a:t>Cu</a:t>
            </a:r>
            <a:r>
              <a:rPr sz="2000" spc="5" dirty="0">
                <a:solidFill>
                  <a:srgbClr val="313131"/>
                </a:solidFill>
              </a:rPr>
              <a:t>l</a:t>
            </a:r>
            <a:r>
              <a:rPr sz="2000" dirty="0">
                <a:solidFill>
                  <a:srgbClr val="313131"/>
                </a:solidFill>
              </a:rPr>
              <a:t>t</a:t>
            </a:r>
            <a:r>
              <a:rPr sz="2000" spc="40" dirty="0">
                <a:solidFill>
                  <a:srgbClr val="313131"/>
                </a:solidFill>
              </a:rPr>
              <a:t>e</a:t>
            </a:r>
            <a:r>
              <a:rPr sz="2000" spc="45" dirty="0">
                <a:solidFill>
                  <a:srgbClr val="313131"/>
                </a:solidFill>
              </a:rPr>
              <a:t>c</a:t>
            </a:r>
            <a:r>
              <a:rPr sz="2000" spc="65" dirty="0">
                <a:solidFill>
                  <a:srgbClr val="313131"/>
                </a:solidFill>
              </a:rPr>
              <a:t>,</a:t>
            </a:r>
            <a:r>
              <a:rPr sz="2000" spc="75" dirty="0">
                <a:solidFill>
                  <a:srgbClr val="313131"/>
                </a:solidFill>
              </a:rPr>
              <a:t> </a:t>
            </a:r>
            <a:r>
              <a:rPr sz="2000" spc="25" dirty="0">
                <a:solidFill>
                  <a:srgbClr val="313131"/>
                </a:solidFill>
              </a:rPr>
              <a:t>I</a:t>
            </a:r>
            <a:r>
              <a:rPr sz="2000" spc="50" dirty="0">
                <a:solidFill>
                  <a:srgbClr val="313131"/>
                </a:solidFill>
              </a:rPr>
              <a:t>nc.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685800" y="1219200"/>
            <a:ext cx="7848600" cy="5093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3764" y="304800"/>
            <a:ext cx="4563110" cy="585470"/>
          </a:xfrm>
          <a:custGeom>
            <a:avLst/>
            <a:gdLst/>
            <a:ahLst/>
            <a:cxnLst/>
            <a:rect l="l" t="t" r="r" b="b"/>
            <a:pathLst>
              <a:path w="4563109" h="585469">
                <a:moveTo>
                  <a:pt x="0" y="585215"/>
                </a:moveTo>
                <a:lnTo>
                  <a:pt x="4562855" y="585215"/>
                </a:lnTo>
                <a:lnTo>
                  <a:pt x="4562855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spc="50" dirty="0"/>
              <a:t>I</a:t>
            </a:r>
            <a:r>
              <a:rPr sz="3200" spc="75" dirty="0"/>
              <a:t>n</a:t>
            </a:r>
            <a:r>
              <a:rPr sz="3200" spc="85" dirty="0"/>
              <a:t>f</a:t>
            </a:r>
            <a:r>
              <a:rPr sz="3200" dirty="0"/>
              <a:t>i</a:t>
            </a:r>
            <a:r>
              <a:rPr sz="3200" spc="-10" dirty="0"/>
              <a:t>l</a:t>
            </a:r>
            <a:r>
              <a:rPr sz="3200" spc="65" dirty="0"/>
              <a:t>t</a:t>
            </a:r>
            <a:r>
              <a:rPr sz="3200" spc="10" dirty="0"/>
              <a:t>r</a:t>
            </a:r>
            <a:r>
              <a:rPr sz="3200" spc="65" dirty="0"/>
              <a:t>ation</a:t>
            </a:r>
            <a:r>
              <a:rPr sz="3200" spc="85" dirty="0"/>
              <a:t> </a:t>
            </a:r>
            <a:r>
              <a:rPr sz="3200" spc="50" dirty="0"/>
              <a:t>Gal</a:t>
            </a:r>
            <a:r>
              <a:rPr sz="3200" spc="10" dirty="0"/>
              <a:t>l</a:t>
            </a:r>
            <a:r>
              <a:rPr sz="3200" spc="70" dirty="0"/>
              <a:t>eries</a:t>
            </a:r>
            <a:endParaRPr sz="3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0"/>
            <a:ext cx="51435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1800" y="304800"/>
            <a:ext cx="4310380" cy="585470"/>
          </a:xfrm>
          <a:custGeom>
            <a:avLst/>
            <a:gdLst/>
            <a:ahLst/>
            <a:cxnLst/>
            <a:rect l="l" t="t" r="r" b="b"/>
            <a:pathLst>
              <a:path w="4310380" h="585469">
                <a:moveTo>
                  <a:pt x="0" y="585215"/>
                </a:moveTo>
                <a:lnTo>
                  <a:pt x="4309872" y="585215"/>
                </a:lnTo>
                <a:lnTo>
                  <a:pt x="4309872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533650">
              <a:lnSpc>
                <a:spcPct val="100000"/>
              </a:lnSpc>
            </a:pPr>
            <a:r>
              <a:rPr sz="3200" spc="50" dirty="0"/>
              <a:t>Vil</a:t>
            </a:r>
            <a:r>
              <a:rPr sz="3200" spc="15" dirty="0"/>
              <a:t>l</a:t>
            </a:r>
            <a:r>
              <a:rPr sz="3200" spc="95" dirty="0"/>
              <a:t>age</a:t>
            </a:r>
            <a:r>
              <a:rPr sz="3200" spc="125" dirty="0"/>
              <a:t> </a:t>
            </a:r>
            <a:r>
              <a:rPr sz="3200" spc="60" dirty="0"/>
              <a:t>Ci</a:t>
            </a:r>
            <a:r>
              <a:rPr sz="3200" spc="45" dirty="0"/>
              <a:t>rcle</a:t>
            </a:r>
            <a:r>
              <a:rPr sz="3200" spc="100" dirty="0"/>
              <a:t> </a:t>
            </a:r>
            <a:r>
              <a:rPr sz="3200" spc="80" dirty="0"/>
              <a:t>Basin</a:t>
            </a:r>
            <a:endParaRPr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6031"/>
            <a:ext cx="9144000" cy="6345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3764" y="256031"/>
            <a:ext cx="5389245" cy="585470"/>
          </a:xfrm>
          <a:custGeom>
            <a:avLst/>
            <a:gdLst/>
            <a:ahLst/>
            <a:cxnLst/>
            <a:rect l="l" t="t" r="r" b="b"/>
            <a:pathLst>
              <a:path w="5389245" h="585469">
                <a:moveTo>
                  <a:pt x="0" y="585216"/>
                </a:moveTo>
                <a:lnTo>
                  <a:pt x="5388864" y="585216"/>
                </a:lnTo>
                <a:lnTo>
                  <a:pt x="5388864" y="0"/>
                </a:lnTo>
                <a:lnTo>
                  <a:pt x="0" y="0"/>
                </a:lnTo>
                <a:lnTo>
                  <a:pt x="0" y="5852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3885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spc="50" dirty="0"/>
              <a:t>Vil</a:t>
            </a:r>
            <a:r>
              <a:rPr sz="3200" spc="15" dirty="0"/>
              <a:t>l</a:t>
            </a:r>
            <a:r>
              <a:rPr sz="3200" spc="95" dirty="0"/>
              <a:t>age</a:t>
            </a:r>
            <a:r>
              <a:rPr sz="3200" spc="125" dirty="0"/>
              <a:t> </a:t>
            </a:r>
            <a:r>
              <a:rPr sz="3200" spc="60" dirty="0"/>
              <a:t>Ci</a:t>
            </a:r>
            <a:r>
              <a:rPr sz="3200" spc="45" dirty="0"/>
              <a:t>rcle</a:t>
            </a:r>
            <a:r>
              <a:rPr sz="3200" spc="100" dirty="0"/>
              <a:t> </a:t>
            </a:r>
            <a:r>
              <a:rPr sz="3200" spc="75" dirty="0"/>
              <a:t>Basi</a:t>
            </a:r>
            <a:r>
              <a:rPr sz="3200" spc="100" dirty="0"/>
              <a:t>n</a:t>
            </a:r>
            <a:r>
              <a:rPr sz="3200" spc="125" dirty="0"/>
              <a:t> </a:t>
            </a:r>
            <a:r>
              <a:rPr sz="3200" spc="60" dirty="0"/>
              <a:t>P</a:t>
            </a:r>
            <a:r>
              <a:rPr sz="3200" spc="10" dirty="0"/>
              <a:t>l</a:t>
            </a:r>
            <a:r>
              <a:rPr sz="3200" spc="95" dirty="0"/>
              <a:t>an</a:t>
            </a:r>
            <a:endParaRPr sz="3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3764" y="304800"/>
            <a:ext cx="4407535" cy="585470"/>
          </a:xfrm>
          <a:custGeom>
            <a:avLst/>
            <a:gdLst/>
            <a:ahLst/>
            <a:cxnLst/>
            <a:rect l="l" t="t" r="r" b="b"/>
            <a:pathLst>
              <a:path w="4407534" h="585469">
                <a:moveTo>
                  <a:pt x="0" y="585215"/>
                </a:moveTo>
                <a:lnTo>
                  <a:pt x="4407408" y="585215"/>
                </a:lnTo>
                <a:lnTo>
                  <a:pt x="4407408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spc="80" dirty="0"/>
              <a:t>Blu</a:t>
            </a:r>
            <a:r>
              <a:rPr sz="3200" spc="95" dirty="0"/>
              <a:t>e</a:t>
            </a:r>
            <a:r>
              <a:rPr sz="3200" spc="114" dirty="0"/>
              <a:t> </a:t>
            </a:r>
            <a:r>
              <a:rPr sz="3200" spc="60" dirty="0"/>
              <a:t>Bel</a:t>
            </a:r>
            <a:r>
              <a:rPr sz="3200" spc="35" dirty="0"/>
              <a:t>l</a:t>
            </a:r>
            <a:r>
              <a:rPr sz="3200" spc="130" dirty="0"/>
              <a:t> </a:t>
            </a:r>
            <a:r>
              <a:rPr sz="3200" spc="35" dirty="0"/>
              <a:t>R</a:t>
            </a:r>
            <a:r>
              <a:rPr sz="3200" spc="114" dirty="0"/>
              <a:t>u</a:t>
            </a:r>
            <a:r>
              <a:rPr sz="3200" spc="120" dirty="0"/>
              <a:t>n</a:t>
            </a:r>
            <a:r>
              <a:rPr sz="3200" spc="110" dirty="0"/>
              <a:t> </a:t>
            </a:r>
            <a:r>
              <a:rPr sz="3200" spc="80" dirty="0"/>
              <a:t>Basin</a:t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1062990">
              <a:lnSpc>
                <a:spcPct val="100000"/>
              </a:lnSpc>
            </a:pPr>
            <a:r>
              <a:rPr spc="80" dirty="0">
                <a:solidFill>
                  <a:srgbClr val="313131"/>
                </a:solidFill>
              </a:rPr>
              <a:t>Sustainab</a:t>
            </a:r>
            <a:r>
              <a:rPr spc="60" dirty="0">
                <a:solidFill>
                  <a:srgbClr val="313131"/>
                </a:solidFill>
              </a:rPr>
              <a:t>i</a:t>
            </a:r>
            <a:r>
              <a:rPr spc="20" dirty="0">
                <a:solidFill>
                  <a:srgbClr val="313131"/>
                </a:solidFill>
              </a:rPr>
              <a:t>lit</a:t>
            </a:r>
            <a:r>
              <a:rPr spc="45" dirty="0">
                <a:solidFill>
                  <a:srgbClr val="313131"/>
                </a:solidFill>
              </a:rPr>
              <a:t>y</a:t>
            </a:r>
            <a:r>
              <a:rPr spc="180" dirty="0">
                <a:solidFill>
                  <a:srgbClr val="313131"/>
                </a:solidFill>
              </a:rPr>
              <a:t> </a:t>
            </a:r>
            <a:r>
              <a:rPr spc="70" dirty="0">
                <a:solidFill>
                  <a:srgbClr val="313131"/>
                </a:solidFill>
              </a:rPr>
              <a:t>Dri</a:t>
            </a:r>
            <a:r>
              <a:rPr spc="50" dirty="0">
                <a:solidFill>
                  <a:srgbClr val="313131"/>
                </a:solidFill>
              </a:rPr>
              <a:t>v</a:t>
            </a:r>
            <a:r>
              <a:rPr spc="114" dirty="0">
                <a:solidFill>
                  <a:srgbClr val="313131"/>
                </a:solidFill>
              </a:rPr>
              <a:t>er</a:t>
            </a:r>
            <a:r>
              <a:rPr spc="110" dirty="0">
                <a:solidFill>
                  <a:srgbClr val="313131"/>
                </a:solidFill>
              </a:rPr>
              <a:t>s</a:t>
            </a:r>
            <a:r>
              <a:rPr spc="155" dirty="0">
                <a:solidFill>
                  <a:srgbClr val="313131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444" y="2038229"/>
            <a:ext cx="6946265" cy="3423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3325"/>
              </a:lnSpc>
              <a:buClr>
                <a:srgbClr val="EF7E09"/>
              </a:buClr>
              <a:buSzPct val="83928"/>
              <a:buFont typeface="Wingdings 2"/>
              <a:buChar char=""/>
              <a:tabLst>
                <a:tab pos="287020" algn="l"/>
              </a:tabLst>
            </a:pPr>
            <a:r>
              <a:rPr sz="2800" spc="-90" dirty="0">
                <a:latin typeface="Verdana"/>
                <a:cs typeface="Verdana"/>
              </a:rPr>
              <a:t>Globa</a:t>
            </a:r>
            <a:r>
              <a:rPr sz="2800" spc="-40" dirty="0">
                <a:latin typeface="Verdana"/>
                <a:cs typeface="Verdana"/>
              </a:rPr>
              <a:t>l</a:t>
            </a:r>
            <a:r>
              <a:rPr sz="2800" spc="-35" dirty="0">
                <a:latin typeface="Verdana"/>
                <a:cs typeface="Verdana"/>
              </a:rPr>
              <a:t> </a:t>
            </a:r>
            <a:r>
              <a:rPr sz="2800" spc="-75" dirty="0">
                <a:latin typeface="Verdana"/>
                <a:cs typeface="Verdana"/>
              </a:rPr>
              <a:t>C</a:t>
            </a:r>
            <a:r>
              <a:rPr sz="2800" spc="-60" dirty="0">
                <a:latin typeface="Verdana"/>
                <a:cs typeface="Verdana"/>
              </a:rPr>
              <a:t>limate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spc="-80" dirty="0">
                <a:latin typeface="Verdana"/>
                <a:cs typeface="Verdana"/>
              </a:rPr>
              <a:t>Change</a:t>
            </a:r>
            <a:endParaRPr sz="2800">
              <a:latin typeface="Verdana"/>
              <a:cs typeface="Verdana"/>
            </a:endParaRPr>
          </a:p>
          <a:p>
            <a:pPr marL="286385" indent="-273685">
              <a:lnSpc>
                <a:spcPts val="3220"/>
              </a:lnSpc>
              <a:buClr>
                <a:srgbClr val="EF7E09"/>
              </a:buClr>
              <a:buSzPct val="83928"/>
              <a:buFont typeface="Wingdings 2"/>
              <a:buChar char=""/>
              <a:tabLst>
                <a:tab pos="287020" algn="l"/>
              </a:tabLst>
            </a:pPr>
            <a:r>
              <a:rPr sz="2800" spc="-45" dirty="0">
                <a:latin typeface="Verdana"/>
                <a:cs typeface="Verdana"/>
              </a:rPr>
              <a:t>Unm</a:t>
            </a:r>
            <a:r>
              <a:rPr sz="2800" spc="-75" dirty="0">
                <a:latin typeface="Verdana"/>
                <a:cs typeface="Verdana"/>
              </a:rPr>
              <a:t>ana</a:t>
            </a:r>
            <a:r>
              <a:rPr sz="2800" spc="-80" dirty="0">
                <a:latin typeface="Verdana"/>
                <a:cs typeface="Verdana"/>
              </a:rPr>
              <a:t>g</a:t>
            </a:r>
            <a:r>
              <a:rPr sz="2800" spc="-55" dirty="0">
                <a:latin typeface="Verdana"/>
                <a:cs typeface="Verdana"/>
              </a:rPr>
              <a:t>ed</a:t>
            </a:r>
            <a:r>
              <a:rPr sz="2800" spc="-40" dirty="0">
                <a:latin typeface="Verdana"/>
                <a:cs typeface="Verdana"/>
              </a:rPr>
              <a:t> </a:t>
            </a:r>
            <a:r>
              <a:rPr sz="2800" spc="-145" dirty="0">
                <a:latin typeface="Verdana"/>
                <a:cs typeface="Verdana"/>
              </a:rPr>
              <a:t>G</a:t>
            </a:r>
            <a:r>
              <a:rPr sz="2800" spc="-20" dirty="0">
                <a:latin typeface="Verdana"/>
                <a:cs typeface="Verdana"/>
              </a:rPr>
              <a:t>ro</a:t>
            </a:r>
            <a:r>
              <a:rPr sz="2800" spc="-35" dirty="0">
                <a:latin typeface="Verdana"/>
                <a:cs typeface="Verdana"/>
              </a:rPr>
              <a:t>w</a:t>
            </a:r>
            <a:r>
              <a:rPr sz="2800" spc="-60" dirty="0">
                <a:latin typeface="Verdana"/>
                <a:cs typeface="Verdana"/>
              </a:rPr>
              <a:t>th</a:t>
            </a:r>
            <a:r>
              <a:rPr sz="2800" spc="-25" dirty="0">
                <a:latin typeface="Verdana"/>
                <a:cs typeface="Verdana"/>
              </a:rPr>
              <a:t> </a:t>
            </a:r>
            <a:r>
              <a:rPr sz="2800" spc="-60" dirty="0">
                <a:latin typeface="Verdana"/>
                <a:cs typeface="Verdana"/>
              </a:rPr>
              <a:t>an</a:t>
            </a:r>
            <a:r>
              <a:rPr sz="2800" spc="-55" dirty="0">
                <a:latin typeface="Verdana"/>
                <a:cs typeface="Verdana"/>
              </a:rPr>
              <a:t>d</a:t>
            </a:r>
            <a:r>
              <a:rPr sz="2800" spc="-40" dirty="0">
                <a:latin typeface="Verdana"/>
                <a:cs typeface="Verdana"/>
              </a:rPr>
              <a:t> </a:t>
            </a:r>
            <a:r>
              <a:rPr sz="2800" spc="-90" dirty="0">
                <a:latin typeface="Verdana"/>
                <a:cs typeface="Verdana"/>
              </a:rPr>
              <a:t>D</a:t>
            </a:r>
            <a:r>
              <a:rPr sz="2800" spc="-85" dirty="0">
                <a:latin typeface="Verdana"/>
                <a:cs typeface="Verdana"/>
              </a:rPr>
              <a:t>e</a:t>
            </a:r>
            <a:r>
              <a:rPr sz="2800" spc="-110" dirty="0">
                <a:latin typeface="Verdana"/>
                <a:cs typeface="Verdana"/>
              </a:rPr>
              <a:t>v</a:t>
            </a:r>
            <a:r>
              <a:rPr sz="2800" spc="-55" dirty="0">
                <a:latin typeface="Verdana"/>
                <a:cs typeface="Verdana"/>
              </a:rPr>
              <a:t>el</a:t>
            </a:r>
            <a:r>
              <a:rPr sz="2800" spc="-80" dirty="0">
                <a:latin typeface="Verdana"/>
                <a:cs typeface="Verdana"/>
              </a:rPr>
              <a:t>o</a:t>
            </a:r>
            <a:r>
              <a:rPr sz="2800" spc="-40" dirty="0">
                <a:latin typeface="Verdana"/>
                <a:cs typeface="Verdana"/>
              </a:rPr>
              <a:t>p</a:t>
            </a:r>
            <a:r>
              <a:rPr sz="2800" spc="-50" dirty="0">
                <a:latin typeface="Verdana"/>
                <a:cs typeface="Verdana"/>
              </a:rPr>
              <a:t>m</a:t>
            </a:r>
            <a:r>
              <a:rPr sz="2800" spc="-70" dirty="0">
                <a:latin typeface="Verdana"/>
                <a:cs typeface="Verdana"/>
              </a:rPr>
              <a:t>ent</a:t>
            </a:r>
            <a:endParaRPr sz="2800">
              <a:latin typeface="Verdana"/>
              <a:cs typeface="Verdana"/>
            </a:endParaRPr>
          </a:p>
          <a:p>
            <a:pPr marL="560705" lvl="1" indent="-228600">
              <a:lnSpc>
                <a:spcPts val="2900"/>
              </a:lnSpc>
              <a:buClr>
                <a:srgbClr val="9F2936"/>
              </a:buClr>
              <a:buSzPct val="84615"/>
              <a:buFont typeface="Wingdings 2"/>
              <a:buChar char=""/>
              <a:tabLst>
                <a:tab pos="561340" algn="l"/>
              </a:tabLst>
            </a:pPr>
            <a:r>
              <a:rPr sz="2600" spc="-50" dirty="0">
                <a:latin typeface="Verdana"/>
                <a:cs typeface="Verdana"/>
              </a:rPr>
              <a:t>Urban</a:t>
            </a:r>
            <a:r>
              <a:rPr sz="2600" spc="-20" dirty="0">
                <a:latin typeface="Verdana"/>
                <a:cs typeface="Verdana"/>
              </a:rPr>
              <a:t> </a:t>
            </a:r>
            <a:r>
              <a:rPr sz="2600" spc="-85" dirty="0">
                <a:latin typeface="Verdana"/>
                <a:cs typeface="Verdana"/>
              </a:rPr>
              <a:t>Sp</a:t>
            </a:r>
            <a:r>
              <a:rPr sz="2600" spc="-95" dirty="0">
                <a:latin typeface="Verdana"/>
                <a:cs typeface="Verdana"/>
              </a:rPr>
              <a:t>r</a:t>
            </a:r>
            <a:r>
              <a:rPr sz="2600" spc="-80" dirty="0">
                <a:latin typeface="Verdana"/>
                <a:cs typeface="Verdana"/>
              </a:rPr>
              <a:t>a</a:t>
            </a:r>
            <a:r>
              <a:rPr sz="2600" spc="-15" dirty="0">
                <a:latin typeface="Verdana"/>
                <a:cs typeface="Verdana"/>
              </a:rPr>
              <a:t>wl</a:t>
            </a:r>
            <a:endParaRPr sz="2600">
              <a:latin typeface="Verdana"/>
              <a:cs typeface="Verdana"/>
            </a:endParaRPr>
          </a:p>
          <a:p>
            <a:pPr marL="560705" lvl="1" indent="-228600">
              <a:lnSpc>
                <a:spcPts val="2965"/>
              </a:lnSpc>
              <a:buClr>
                <a:srgbClr val="9F2936"/>
              </a:buClr>
              <a:buSzPct val="84615"/>
              <a:buFont typeface="Wingdings 2"/>
              <a:buChar char=""/>
              <a:tabLst>
                <a:tab pos="561340" algn="l"/>
              </a:tabLst>
            </a:pPr>
            <a:r>
              <a:rPr sz="2600" spc="-30" dirty="0">
                <a:latin typeface="Verdana"/>
                <a:cs typeface="Verdana"/>
              </a:rPr>
              <a:t>F</a:t>
            </a:r>
            <a:r>
              <a:rPr sz="2600" spc="-80" dirty="0">
                <a:latin typeface="Verdana"/>
                <a:cs typeface="Verdana"/>
              </a:rPr>
              <a:t>r</a:t>
            </a:r>
            <a:r>
              <a:rPr sz="2600" spc="-60" dirty="0">
                <a:latin typeface="Verdana"/>
                <a:cs typeface="Verdana"/>
              </a:rPr>
              <a:t>agmen</a:t>
            </a:r>
            <a:r>
              <a:rPr sz="2600" spc="-65" dirty="0">
                <a:latin typeface="Verdana"/>
                <a:cs typeface="Verdana"/>
              </a:rPr>
              <a:t>tat</a:t>
            </a:r>
            <a:r>
              <a:rPr sz="2600" spc="-55" dirty="0">
                <a:latin typeface="Verdana"/>
                <a:cs typeface="Verdana"/>
              </a:rPr>
              <a:t>i</a:t>
            </a:r>
            <a:r>
              <a:rPr sz="2600" spc="-50" dirty="0">
                <a:latin typeface="Verdana"/>
                <a:cs typeface="Verdana"/>
              </a:rPr>
              <a:t>o</a:t>
            </a:r>
            <a:r>
              <a:rPr sz="2600" spc="100" dirty="0">
                <a:latin typeface="Verdana"/>
                <a:cs typeface="Verdana"/>
              </a:rPr>
              <a:t>n</a:t>
            </a:r>
            <a:r>
              <a:rPr sz="2600" spc="-45" dirty="0">
                <a:latin typeface="Verdana"/>
                <a:cs typeface="Verdana"/>
              </a:rPr>
              <a:t>/Inef</a:t>
            </a:r>
            <a:r>
              <a:rPr sz="2600" spc="5" dirty="0">
                <a:latin typeface="Verdana"/>
                <a:cs typeface="Verdana"/>
              </a:rPr>
              <a:t>f</a:t>
            </a:r>
            <a:r>
              <a:rPr sz="2600" spc="-50" dirty="0">
                <a:latin typeface="Verdana"/>
                <a:cs typeface="Verdana"/>
              </a:rPr>
              <a:t>ici</a:t>
            </a:r>
            <a:r>
              <a:rPr sz="2600" spc="-95" dirty="0">
                <a:latin typeface="Verdana"/>
                <a:cs typeface="Verdana"/>
              </a:rPr>
              <a:t>e</a:t>
            </a:r>
            <a:r>
              <a:rPr sz="2600" spc="-55" dirty="0">
                <a:latin typeface="Verdana"/>
                <a:cs typeface="Verdana"/>
              </a:rPr>
              <a:t>nci</a:t>
            </a:r>
            <a:r>
              <a:rPr sz="2600" spc="-75" dirty="0">
                <a:latin typeface="Verdana"/>
                <a:cs typeface="Verdana"/>
              </a:rPr>
              <a:t>e</a:t>
            </a:r>
            <a:r>
              <a:rPr sz="2600" spc="114" dirty="0">
                <a:latin typeface="Verdana"/>
                <a:cs typeface="Verdana"/>
              </a:rPr>
              <a:t>s</a:t>
            </a:r>
            <a:r>
              <a:rPr sz="2600" spc="-50" dirty="0">
                <a:latin typeface="Verdana"/>
                <a:cs typeface="Verdana"/>
              </a:rPr>
              <a:t>/Ine</a:t>
            </a:r>
            <a:r>
              <a:rPr sz="2600" spc="-60" dirty="0">
                <a:latin typeface="Verdana"/>
                <a:cs typeface="Verdana"/>
              </a:rPr>
              <a:t>q</a:t>
            </a:r>
            <a:r>
              <a:rPr sz="2600" spc="-55" dirty="0">
                <a:latin typeface="Verdana"/>
                <a:cs typeface="Verdana"/>
              </a:rPr>
              <a:t>uit</a:t>
            </a:r>
            <a:r>
              <a:rPr sz="2600" spc="-65" dirty="0">
                <a:latin typeface="Verdana"/>
                <a:cs typeface="Verdana"/>
              </a:rPr>
              <a:t>ies</a:t>
            </a:r>
            <a:endParaRPr sz="2600">
              <a:latin typeface="Verdana"/>
              <a:cs typeface="Verdana"/>
            </a:endParaRPr>
          </a:p>
          <a:p>
            <a:pPr marL="286385" indent="-273685">
              <a:lnSpc>
                <a:spcPts val="3215"/>
              </a:lnSpc>
              <a:buClr>
                <a:srgbClr val="EF7E09"/>
              </a:buClr>
              <a:buSzPct val="83928"/>
              <a:buFont typeface="Wingdings 2"/>
              <a:buChar char=""/>
              <a:tabLst>
                <a:tab pos="287020" algn="l"/>
              </a:tabLst>
            </a:pPr>
            <a:r>
              <a:rPr sz="2800" spc="-60" dirty="0">
                <a:latin typeface="Verdana"/>
                <a:cs typeface="Verdana"/>
              </a:rPr>
              <a:t>Nega</a:t>
            </a:r>
            <a:r>
              <a:rPr sz="2800" spc="-45" dirty="0">
                <a:latin typeface="Verdana"/>
                <a:cs typeface="Verdana"/>
              </a:rPr>
              <a:t>t</a:t>
            </a:r>
            <a:r>
              <a:rPr sz="2800" spc="-50" dirty="0">
                <a:latin typeface="Verdana"/>
                <a:cs typeface="Verdana"/>
              </a:rPr>
              <a:t>i</a:t>
            </a:r>
            <a:r>
              <a:rPr sz="2800" spc="-125" dirty="0">
                <a:latin typeface="Verdana"/>
                <a:cs typeface="Verdana"/>
              </a:rPr>
              <a:t>v</a:t>
            </a:r>
            <a:r>
              <a:rPr sz="2800" spc="-70" dirty="0">
                <a:latin typeface="Verdana"/>
                <a:cs typeface="Verdana"/>
              </a:rPr>
              <a:t>e</a:t>
            </a:r>
            <a:r>
              <a:rPr sz="2800" spc="-15" dirty="0">
                <a:latin typeface="Verdana"/>
                <a:cs typeface="Verdana"/>
              </a:rPr>
              <a:t> </a:t>
            </a:r>
            <a:r>
              <a:rPr sz="2800" spc="-90" dirty="0">
                <a:latin typeface="Verdana"/>
                <a:cs typeface="Verdana"/>
              </a:rPr>
              <a:t>Ex</a:t>
            </a:r>
            <a:r>
              <a:rPr sz="2800" spc="-75" dirty="0">
                <a:latin typeface="Verdana"/>
                <a:cs typeface="Verdana"/>
              </a:rPr>
              <a:t>t</a:t>
            </a:r>
            <a:r>
              <a:rPr sz="2800" spc="-70" dirty="0">
                <a:latin typeface="Verdana"/>
                <a:cs typeface="Verdana"/>
              </a:rPr>
              <a:t>ern</a:t>
            </a:r>
            <a:r>
              <a:rPr sz="2800" spc="-80" dirty="0">
                <a:latin typeface="Verdana"/>
                <a:cs typeface="Verdana"/>
              </a:rPr>
              <a:t>a</a:t>
            </a:r>
            <a:r>
              <a:rPr sz="2800" spc="-65" dirty="0">
                <a:latin typeface="Verdana"/>
                <a:cs typeface="Verdana"/>
              </a:rPr>
              <a:t>lit</a:t>
            </a:r>
            <a:r>
              <a:rPr sz="2800" spc="-70" dirty="0">
                <a:latin typeface="Verdana"/>
                <a:cs typeface="Verdana"/>
              </a:rPr>
              <a:t>ies</a:t>
            </a:r>
            <a:endParaRPr sz="2800">
              <a:latin typeface="Verdana"/>
              <a:cs typeface="Verdana"/>
            </a:endParaRPr>
          </a:p>
          <a:p>
            <a:pPr marL="560705" lvl="1" indent="-228600">
              <a:lnSpc>
                <a:spcPts val="2900"/>
              </a:lnSpc>
              <a:buClr>
                <a:srgbClr val="9F2936"/>
              </a:buClr>
              <a:buSzPct val="84615"/>
              <a:buFont typeface="Wingdings 2"/>
              <a:buChar char=""/>
              <a:tabLst>
                <a:tab pos="561340" algn="l"/>
              </a:tabLst>
            </a:pPr>
            <a:r>
              <a:rPr sz="2600" spc="-50" dirty="0">
                <a:latin typeface="Verdana"/>
                <a:cs typeface="Verdana"/>
              </a:rPr>
              <a:t>Flood</a:t>
            </a:r>
            <a:r>
              <a:rPr sz="2600" spc="-10" dirty="0">
                <a:latin typeface="Verdana"/>
                <a:cs typeface="Verdana"/>
              </a:rPr>
              <a:t> </a:t>
            </a:r>
            <a:r>
              <a:rPr sz="2600" spc="-55" dirty="0">
                <a:latin typeface="Verdana"/>
                <a:cs typeface="Verdana"/>
              </a:rPr>
              <a:t>losses</a:t>
            </a:r>
            <a:endParaRPr sz="2600">
              <a:latin typeface="Verdana"/>
              <a:cs typeface="Verdana"/>
            </a:endParaRPr>
          </a:p>
          <a:p>
            <a:pPr marL="560705" lvl="1" indent="-228600">
              <a:lnSpc>
                <a:spcPts val="2890"/>
              </a:lnSpc>
              <a:buClr>
                <a:srgbClr val="9F2936"/>
              </a:buClr>
              <a:buSzPct val="84615"/>
              <a:buFont typeface="Wingdings 2"/>
              <a:buChar char=""/>
              <a:tabLst>
                <a:tab pos="561340" algn="l"/>
              </a:tabLst>
            </a:pPr>
            <a:r>
              <a:rPr sz="2600" spc="-60" dirty="0">
                <a:latin typeface="Verdana"/>
                <a:cs typeface="Verdana"/>
              </a:rPr>
              <a:t>In</a:t>
            </a:r>
            <a:r>
              <a:rPr sz="2600" spc="-40" dirty="0">
                <a:latin typeface="Verdana"/>
                <a:cs typeface="Verdana"/>
              </a:rPr>
              <a:t>f</a:t>
            </a:r>
            <a:r>
              <a:rPr sz="2600" spc="-80" dirty="0">
                <a:latin typeface="Verdana"/>
                <a:cs typeface="Verdana"/>
              </a:rPr>
              <a:t>r</a:t>
            </a:r>
            <a:r>
              <a:rPr sz="2600" spc="-60" dirty="0">
                <a:latin typeface="Verdana"/>
                <a:cs typeface="Verdana"/>
              </a:rPr>
              <a:t>astructur</a:t>
            </a:r>
            <a:r>
              <a:rPr sz="2600" spc="-65" dirty="0">
                <a:latin typeface="Verdana"/>
                <a:cs typeface="Verdana"/>
              </a:rPr>
              <a:t>e</a:t>
            </a:r>
            <a:r>
              <a:rPr sz="2600" spc="-30" dirty="0">
                <a:latin typeface="Verdana"/>
                <a:cs typeface="Verdana"/>
              </a:rPr>
              <a:t> </a:t>
            </a:r>
            <a:r>
              <a:rPr sz="2600" spc="-55" dirty="0">
                <a:latin typeface="Verdana"/>
                <a:cs typeface="Verdana"/>
              </a:rPr>
              <a:t>dec</a:t>
            </a:r>
            <a:r>
              <a:rPr sz="2600" spc="-60" dirty="0">
                <a:latin typeface="Verdana"/>
                <a:cs typeface="Verdana"/>
              </a:rPr>
              <a:t>a</a:t>
            </a:r>
            <a:r>
              <a:rPr sz="2600" spc="-80" dirty="0">
                <a:latin typeface="Verdana"/>
                <a:cs typeface="Verdana"/>
              </a:rPr>
              <a:t>y</a:t>
            </a:r>
            <a:endParaRPr sz="2600">
              <a:latin typeface="Verdana"/>
              <a:cs typeface="Verdana"/>
            </a:endParaRPr>
          </a:p>
          <a:p>
            <a:pPr marL="560705" lvl="1" indent="-228600">
              <a:lnSpc>
                <a:spcPts val="2900"/>
              </a:lnSpc>
              <a:buClr>
                <a:srgbClr val="9F2936"/>
              </a:buClr>
              <a:buSzPct val="84615"/>
              <a:buFont typeface="Wingdings 2"/>
              <a:buChar char=""/>
              <a:tabLst>
                <a:tab pos="561340" algn="l"/>
              </a:tabLst>
            </a:pPr>
            <a:r>
              <a:rPr sz="2600" spc="-210" dirty="0">
                <a:latin typeface="Verdana"/>
                <a:cs typeface="Verdana"/>
              </a:rPr>
              <a:t>T</a:t>
            </a:r>
            <a:r>
              <a:rPr sz="2600" spc="-80" dirty="0">
                <a:latin typeface="Verdana"/>
                <a:cs typeface="Verdana"/>
              </a:rPr>
              <a:t>r</a:t>
            </a:r>
            <a:r>
              <a:rPr sz="2600" spc="-70" dirty="0">
                <a:latin typeface="Verdana"/>
                <a:cs typeface="Verdana"/>
              </a:rPr>
              <a:t>a</a:t>
            </a:r>
            <a:r>
              <a:rPr sz="2600" spc="-30" dirty="0">
                <a:latin typeface="Verdana"/>
                <a:cs typeface="Verdana"/>
              </a:rPr>
              <a:t>f</a:t>
            </a:r>
            <a:r>
              <a:rPr sz="2600" spc="-15" dirty="0">
                <a:latin typeface="Verdana"/>
                <a:cs typeface="Verdana"/>
              </a:rPr>
              <a:t>f</a:t>
            </a:r>
            <a:r>
              <a:rPr sz="2600" spc="-55" dirty="0">
                <a:latin typeface="Verdana"/>
                <a:cs typeface="Verdana"/>
              </a:rPr>
              <a:t>ic</a:t>
            </a:r>
            <a:r>
              <a:rPr sz="2600" spc="-45" dirty="0">
                <a:latin typeface="Verdana"/>
                <a:cs typeface="Verdana"/>
              </a:rPr>
              <a:t> </a:t>
            </a:r>
            <a:r>
              <a:rPr sz="2600" spc="-50" dirty="0">
                <a:latin typeface="Verdana"/>
                <a:cs typeface="Verdana"/>
              </a:rPr>
              <a:t>conge</a:t>
            </a:r>
            <a:r>
              <a:rPr sz="2600" spc="-55" dirty="0">
                <a:latin typeface="Verdana"/>
                <a:cs typeface="Verdana"/>
              </a:rPr>
              <a:t>s</a:t>
            </a:r>
            <a:r>
              <a:rPr sz="2600" spc="-50" dirty="0">
                <a:latin typeface="Verdana"/>
                <a:cs typeface="Verdana"/>
              </a:rPr>
              <a:t>tion</a:t>
            </a:r>
            <a:endParaRPr sz="2600">
              <a:latin typeface="Verdana"/>
              <a:cs typeface="Verdana"/>
            </a:endParaRPr>
          </a:p>
          <a:p>
            <a:pPr marL="560705" lvl="1" indent="-228600">
              <a:lnSpc>
                <a:spcPts val="3015"/>
              </a:lnSpc>
              <a:buClr>
                <a:srgbClr val="9F2936"/>
              </a:buClr>
              <a:buSzPct val="84615"/>
              <a:buFont typeface="Wingdings 2"/>
              <a:buChar char=""/>
              <a:tabLst>
                <a:tab pos="561340" algn="l"/>
              </a:tabLst>
            </a:pPr>
            <a:r>
              <a:rPr sz="2600" spc="-50" dirty="0">
                <a:latin typeface="Verdana"/>
                <a:cs typeface="Verdana"/>
              </a:rPr>
              <a:t>E</a:t>
            </a:r>
            <a:r>
              <a:rPr sz="2600" spc="-80" dirty="0">
                <a:latin typeface="Verdana"/>
                <a:cs typeface="Verdana"/>
              </a:rPr>
              <a:t>n</a:t>
            </a:r>
            <a:r>
              <a:rPr sz="2600" spc="-60" dirty="0">
                <a:latin typeface="Verdana"/>
                <a:cs typeface="Verdana"/>
              </a:rPr>
              <a:t>vironmental</a:t>
            </a:r>
            <a:r>
              <a:rPr sz="2600" spc="-25" dirty="0">
                <a:latin typeface="Verdana"/>
                <a:cs typeface="Verdana"/>
              </a:rPr>
              <a:t> </a:t>
            </a:r>
            <a:r>
              <a:rPr sz="2600" spc="-55" dirty="0">
                <a:latin typeface="Verdana"/>
                <a:cs typeface="Verdana"/>
              </a:rPr>
              <a:t>deg</a:t>
            </a:r>
            <a:r>
              <a:rPr sz="2600" spc="-65" dirty="0">
                <a:latin typeface="Verdana"/>
                <a:cs typeface="Verdana"/>
              </a:rPr>
              <a:t>radation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77177"/>
            <a:ext cx="9144000" cy="6100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7240">
              <a:lnSpc>
                <a:spcPct val="100000"/>
              </a:lnSpc>
            </a:pPr>
            <a:r>
              <a:rPr sz="2800" spc="-35" dirty="0">
                <a:solidFill>
                  <a:srgbClr val="313131"/>
                </a:solidFill>
                <a:latin typeface="Franklin Gothic Book"/>
                <a:cs typeface="Franklin Gothic Book"/>
              </a:rPr>
              <a:t>U</a:t>
            </a:r>
            <a:r>
              <a:rPr sz="2800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nd</a:t>
            </a:r>
            <a:r>
              <a:rPr sz="2800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e</a:t>
            </a:r>
            <a:r>
              <a:rPr sz="2800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rg</a:t>
            </a:r>
            <a:r>
              <a:rPr sz="2800" spc="-60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2800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ound</a:t>
            </a:r>
            <a:r>
              <a:rPr sz="2800" spc="30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2800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In</a:t>
            </a:r>
            <a:r>
              <a:rPr sz="2800" spc="-5" dirty="0">
                <a:solidFill>
                  <a:srgbClr val="313131"/>
                </a:solidFill>
                <a:latin typeface="Franklin Gothic Book"/>
                <a:cs typeface="Franklin Gothic Book"/>
              </a:rPr>
              <a:t>f</a:t>
            </a:r>
            <a:r>
              <a:rPr sz="2800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il</a:t>
            </a:r>
            <a:r>
              <a:rPr sz="2800" spc="-5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2800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ration</a:t>
            </a:r>
            <a:r>
              <a:rPr sz="2800" spc="-5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2800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and</a:t>
            </a:r>
            <a:r>
              <a:rPr sz="2800" spc="5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2800" spc="-65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2800" spc="-35" dirty="0">
                <a:solidFill>
                  <a:srgbClr val="313131"/>
                </a:solidFill>
                <a:latin typeface="Franklin Gothic Book"/>
                <a:cs typeface="Franklin Gothic Book"/>
              </a:rPr>
              <a:t>e</a:t>
            </a:r>
            <a:r>
              <a:rPr sz="2800" spc="-55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2800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ention</a:t>
            </a:r>
            <a:endParaRPr sz="2800">
              <a:latin typeface="Franklin Gothic Book"/>
              <a:cs typeface="Franklin Gothic Book"/>
            </a:endParaRPr>
          </a:p>
          <a:p>
            <a:pPr marL="777240">
              <a:lnSpc>
                <a:spcPct val="100000"/>
              </a:lnSpc>
              <a:spcBef>
                <a:spcPts val="35"/>
              </a:spcBef>
            </a:pPr>
            <a:r>
              <a:rPr sz="2000" dirty="0">
                <a:solidFill>
                  <a:srgbClr val="313131"/>
                </a:solidFill>
                <a:latin typeface="Franklin Gothic Book"/>
                <a:cs typeface="Franklin Gothic Book"/>
              </a:rPr>
              <a:t>Cu</a:t>
            </a:r>
            <a:r>
              <a:rPr sz="2000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l</a:t>
            </a:r>
            <a:r>
              <a:rPr sz="2000" spc="-40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2000" dirty="0">
                <a:solidFill>
                  <a:srgbClr val="313131"/>
                </a:solidFill>
                <a:latin typeface="Franklin Gothic Book"/>
                <a:cs typeface="Franklin Gothic Book"/>
              </a:rPr>
              <a:t>e</a:t>
            </a:r>
            <a:r>
              <a:rPr sz="2000" spc="-5" dirty="0">
                <a:solidFill>
                  <a:srgbClr val="313131"/>
                </a:solidFill>
                <a:latin typeface="Franklin Gothic Book"/>
                <a:cs typeface="Franklin Gothic Book"/>
              </a:rPr>
              <a:t>c</a:t>
            </a:r>
            <a:r>
              <a:rPr sz="2000" dirty="0">
                <a:solidFill>
                  <a:srgbClr val="313131"/>
                </a:solidFill>
                <a:latin typeface="Franklin Gothic Book"/>
                <a:cs typeface="Franklin Gothic Book"/>
              </a:rPr>
              <a:t>, </a:t>
            </a:r>
            <a:r>
              <a:rPr sz="2000" spc="5" dirty="0">
                <a:solidFill>
                  <a:srgbClr val="313131"/>
                </a:solidFill>
                <a:latin typeface="Franklin Gothic Book"/>
                <a:cs typeface="Franklin Gothic Book"/>
              </a:rPr>
              <a:t>I</a:t>
            </a:r>
            <a:r>
              <a:rPr sz="2000" dirty="0">
                <a:solidFill>
                  <a:srgbClr val="313131"/>
                </a:solidFill>
                <a:latin typeface="Franklin Gothic Book"/>
                <a:cs typeface="Franklin Gothic Book"/>
              </a:rPr>
              <a:t>n</a:t>
            </a:r>
            <a:r>
              <a:rPr sz="2000" spc="5" dirty="0">
                <a:solidFill>
                  <a:srgbClr val="313131"/>
                </a:solidFill>
                <a:latin typeface="Franklin Gothic Book"/>
                <a:cs typeface="Franklin Gothic Book"/>
              </a:rPr>
              <a:t>c</a:t>
            </a:r>
            <a:r>
              <a:rPr sz="2000" dirty="0">
                <a:solidFill>
                  <a:srgbClr val="313131"/>
                </a:solidFill>
                <a:latin typeface="Franklin Gothic Book"/>
                <a:cs typeface="Franklin Gothic Book"/>
              </a:rPr>
              <a:t>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19200"/>
            <a:ext cx="7848600" cy="5093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81000"/>
            <a:ext cx="9144000" cy="609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3764" y="304800"/>
            <a:ext cx="5198745" cy="585470"/>
          </a:xfrm>
          <a:custGeom>
            <a:avLst/>
            <a:gdLst/>
            <a:ahLst/>
            <a:cxnLst/>
            <a:rect l="l" t="t" r="r" b="b"/>
            <a:pathLst>
              <a:path w="5198745" h="585469">
                <a:moveTo>
                  <a:pt x="0" y="585215"/>
                </a:moveTo>
                <a:lnTo>
                  <a:pt x="5198364" y="585215"/>
                </a:lnTo>
                <a:lnTo>
                  <a:pt x="5198364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spc="80" dirty="0"/>
              <a:t>Blu</a:t>
            </a:r>
            <a:r>
              <a:rPr sz="3200" spc="95" dirty="0"/>
              <a:t>e</a:t>
            </a:r>
            <a:r>
              <a:rPr sz="3200" spc="114" dirty="0"/>
              <a:t> </a:t>
            </a:r>
            <a:r>
              <a:rPr sz="3200" spc="60" dirty="0"/>
              <a:t>Bel</a:t>
            </a:r>
            <a:r>
              <a:rPr sz="3200" spc="35" dirty="0"/>
              <a:t>l</a:t>
            </a:r>
            <a:r>
              <a:rPr sz="3200" spc="130" dirty="0"/>
              <a:t> </a:t>
            </a:r>
            <a:r>
              <a:rPr sz="3200" spc="90" dirty="0"/>
              <a:t>Bas</a:t>
            </a:r>
            <a:r>
              <a:rPr sz="3200" spc="35" dirty="0"/>
              <a:t>i</a:t>
            </a:r>
            <a:r>
              <a:rPr sz="3200" spc="120" dirty="0"/>
              <a:t>n</a:t>
            </a:r>
            <a:r>
              <a:rPr sz="3200" spc="105" dirty="0"/>
              <a:t> </a:t>
            </a:r>
            <a:r>
              <a:rPr sz="3200" dirty="0"/>
              <a:t>R</a:t>
            </a:r>
            <a:r>
              <a:rPr sz="3200" spc="60" dirty="0"/>
              <a:t>etro</a:t>
            </a:r>
            <a:r>
              <a:rPr sz="3200" spc="80" dirty="0"/>
              <a:t>f</a:t>
            </a:r>
            <a:r>
              <a:rPr sz="3200" spc="5" dirty="0"/>
              <a:t>it</a:t>
            </a:r>
            <a:endParaRPr sz="3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1856"/>
            <a:ext cx="9144000" cy="6114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3764" y="304800"/>
            <a:ext cx="3538854" cy="585470"/>
          </a:xfrm>
          <a:custGeom>
            <a:avLst/>
            <a:gdLst/>
            <a:ahLst/>
            <a:cxnLst/>
            <a:rect l="l" t="t" r="r" b="b"/>
            <a:pathLst>
              <a:path w="3538854" h="585469">
                <a:moveTo>
                  <a:pt x="0" y="585215"/>
                </a:moveTo>
                <a:lnTo>
                  <a:pt x="3538728" y="585215"/>
                </a:lnTo>
                <a:lnTo>
                  <a:pt x="3538728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spc="20" dirty="0"/>
              <a:t>V</a:t>
            </a:r>
            <a:r>
              <a:rPr sz="3200" spc="65" dirty="0"/>
              <a:t>alentine</a:t>
            </a:r>
            <a:r>
              <a:rPr sz="3200" spc="95" dirty="0"/>
              <a:t> </a:t>
            </a:r>
            <a:r>
              <a:rPr sz="3200" spc="80" dirty="0"/>
              <a:t>Basin</a:t>
            </a:r>
            <a:endParaRPr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000"/>
            <a:ext cx="9144000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3764" y="304800"/>
            <a:ext cx="5329555" cy="585470"/>
          </a:xfrm>
          <a:custGeom>
            <a:avLst/>
            <a:gdLst/>
            <a:ahLst/>
            <a:cxnLst/>
            <a:rect l="l" t="t" r="r" b="b"/>
            <a:pathLst>
              <a:path w="5329555" h="585469">
                <a:moveTo>
                  <a:pt x="0" y="585215"/>
                </a:moveTo>
                <a:lnTo>
                  <a:pt x="5329428" y="585215"/>
                </a:lnTo>
                <a:lnTo>
                  <a:pt x="5329428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spc="20" dirty="0"/>
              <a:t>V</a:t>
            </a:r>
            <a:r>
              <a:rPr sz="3200" spc="65" dirty="0"/>
              <a:t>alentine</a:t>
            </a:r>
            <a:r>
              <a:rPr sz="3200" spc="95" dirty="0"/>
              <a:t> </a:t>
            </a:r>
            <a:r>
              <a:rPr sz="3200" spc="75" dirty="0"/>
              <a:t>Basi</a:t>
            </a:r>
            <a:r>
              <a:rPr sz="3200" spc="100" dirty="0"/>
              <a:t>n</a:t>
            </a:r>
            <a:r>
              <a:rPr sz="3200" spc="125" dirty="0"/>
              <a:t> </a:t>
            </a:r>
            <a:r>
              <a:rPr sz="3200" dirty="0"/>
              <a:t>R</a:t>
            </a:r>
            <a:r>
              <a:rPr sz="3200" spc="60" dirty="0"/>
              <a:t>etro</a:t>
            </a:r>
            <a:r>
              <a:rPr sz="3200" spc="80" dirty="0"/>
              <a:t>f</a:t>
            </a:r>
            <a:r>
              <a:rPr sz="3200" spc="5" dirty="0"/>
              <a:t>it</a:t>
            </a:r>
            <a:endParaRPr sz="3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3764" y="304800"/>
            <a:ext cx="5492750" cy="585470"/>
          </a:xfrm>
          <a:custGeom>
            <a:avLst/>
            <a:gdLst/>
            <a:ahLst/>
            <a:cxnLst/>
            <a:rect l="l" t="t" r="r" b="b"/>
            <a:pathLst>
              <a:path w="5492750" h="585469">
                <a:moveTo>
                  <a:pt x="0" y="585215"/>
                </a:moveTo>
                <a:lnTo>
                  <a:pt x="5492495" y="585215"/>
                </a:lnTo>
                <a:lnTo>
                  <a:pt x="5492495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907" rIns="0" bIns="0" rtlCol="0">
            <a:spAutoFit/>
          </a:bodyPr>
          <a:lstStyle/>
          <a:p>
            <a:pPr marL="2244725">
              <a:lnSpc>
                <a:spcPct val="100000"/>
              </a:lnSpc>
            </a:pPr>
            <a:r>
              <a:rPr sz="3200" spc="40" dirty="0"/>
              <a:t>R</a:t>
            </a:r>
            <a:r>
              <a:rPr sz="3200" spc="65" dirty="0"/>
              <a:t>ain</a:t>
            </a:r>
            <a:r>
              <a:rPr sz="3200" spc="100" dirty="0"/>
              <a:t> </a:t>
            </a:r>
            <a:r>
              <a:rPr sz="3200" spc="95" dirty="0"/>
              <a:t>Garden </a:t>
            </a:r>
            <a:r>
              <a:rPr sz="3200" spc="50" dirty="0"/>
              <a:t>I</a:t>
            </a:r>
            <a:r>
              <a:rPr sz="3200" spc="85" dirty="0"/>
              <a:t>ns</a:t>
            </a:r>
            <a:r>
              <a:rPr sz="3200" spc="70" dirty="0"/>
              <a:t>t</a:t>
            </a:r>
            <a:r>
              <a:rPr sz="3200" spc="40" dirty="0"/>
              <a:t>al</a:t>
            </a:r>
            <a:r>
              <a:rPr sz="3200" spc="10" dirty="0"/>
              <a:t>l</a:t>
            </a:r>
            <a:r>
              <a:rPr sz="3200" spc="65" dirty="0"/>
              <a:t>ation</a:t>
            </a:r>
            <a:endParaRPr sz="3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20057"/>
            <a:ext cx="7525384" cy="4646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ts val="3225"/>
              </a:lnSpc>
              <a:buClr>
                <a:srgbClr val="EF7E09"/>
              </a:buClr>
              <a:buSzPct val="83928"/>
              <a:buFont typeface="Wingdings 2"/>
              <a:buChar char=""/>
              <a:tabLst>
                <a:tab pos="287020" algn="l"/>
              </a:tabLst>
            </a:pPr>
            <a:r>
              <a:rPr sz="2800" spc="-65" dirty="0">
                <a:latin typeface="Verdana"/>
                <a:cs typeface="Verdana"/>
              </a:rPr>
              <a:t>Im</a:t>
            </a:r>
            <a:r>
              <a:rPr sz="2800" spc="-50" dirty="0">
                <a:latin typeface="Verdana"/>
                <a:cs typeface="Verdana"/>
              </a:rPr>
              <a:t>p</a:t>
            </a:r>
            <a:r>
              <a:rPr sz="2800" spc="-45" dirty="0">
                <a:latin typeface="Verdana"/>
                <a:cs typeface="Verdana"/>
              </a:rPr>
              <a:t>r</a:t>
            </a:r>
            <a:r>
              <a:rPr sz="2800" spc="-85" dirty="0">
                <a:latin typeface="Verdana"/>
                <a:cs typeface="Verdana"/>
              </a:rPr>
              <a:t>o</a:t>
            </a:r>
            <a:r>
              <a:rPr sz="2800" spc="-110" dirty="0">
                <a:latin typeface="Verdana"/>
                <a:cs typeface="Verdana"/>
              </a:rPr>
              <a:t>v</a:t>
            </a:r>
            <a:r>
              <a:rPr sz="2800" spc="-70" dirty="0">
                <a:latin typeface="Verdana"/>
                <a:cs typeface="Verdana"/>
              </a:rPr>
              <a:t>e</a:t>
            </a:r>
            <a:r>
              <a:rPr sz="2800" spc="-25" dirty="0">
                <a:latin typeface="Verdana"/>
                <a:cs typeface="Verdana"/>
              </a:rPr>
              <a:t> </a:t>
            </a:r>
            <a:r>
              <a:rPr sz="2800" spc="-114" dirty="0">
                <a:latin typeface="Verdana"/>
                <a:cs typeface="Verdana"/>
              </a:rPr>
              <a:t>W</a:t>
            </a:r>
            <a:r>
              <a:rPr sz="2800" spc="-65" dirty="0">
                <a:latin typeface="Verdana"/>
                <a:cs typeface="Verdana"/>
              </a:rPr>
              <a:t>at</a:t>
            </a:r>
            <a:r>
              <a:rPr sz="2800" spc="-80" dirty="0">
                <a:latin typeface="Verdana"/>
                <a:cs typeface="Verdana"/>
              </a:rPr>
              <a:t>e</a:t>
            </a:r>
            <a:r>
              <a:rPr sz="2800" spc="-50" dirty="0">
                <a:latin typeface="Verdana"/>
                <a:cs typeface="Verdana"/>
              </a:rPr>
              <a:t>r</a:t>
            </a:r>
            <a:r>
              <a:rPr sz="2800" spc="-10" dirty="0">
                <a:latin typeface="Verdana"/>
                <a:cs typeface="Verdana"/>
              </a:rPr>
              <a:t> </a:t>
            </a:r>
            <a:r>
              <a:rPr sz="2800" spc="-60" dirty="0">
                <a:latin typeface="Verdana"/>
                <a:cs typeface="Verdana"/>
              </a:rPr>
              <a:t>an</a:t>
            </a:r>
            <a:r>
              <a:rPr sz="2800" spc="-55" dirty="0">
                <a:latin typeface="Verdana"/>
                <a:cs typeface="Verdana"/>
              </a:rPr>
              <a:t>d</a:t>
            </a:r>
            <a:r>
              <a:rPr sz="2800" spc="-35" dirty="0">
                <a:latin typeface="Verdana"/>
                <a:cs typeface="Verdana"/>
              </a:rPr>
              <a:t> </a:t>
            </a:r>
            <a:r>
              <a:rPr sz="2800" spc="-50" dirty="0">
                <a:latin typeface="Verdana"/>
                <a:cs typeface="Verdana"/>
              </a:rPr>
              <a:t>Ener</a:t>
            </a:r>
            <a:r>
              <a:rPr sz="2800" spc="-70" dirty="0">
                <a:latin typeface="Verdana"/>
                <a:cs typeface="Verdana"/>
              </a:rPr>
              <a:t>g</a:t>
            </a:r>
            <a:r>
              <a:rPr sz="2800" spc="-85" dirty="0">
                <a:latin typeface="Verdana"/>
                <a:cs typeface="Verdana"/>
              </a:rPr>
              <a:t>y</a:t>
            </a:r>
            <a:r>
              <a:rPr sz="2800" spc="-15" dirty="0">
                <a:latin typeface="Verdana"/>
                <a:cs typeface="Verdana"/>
              </a:rPr>
              <a:t> </a:t>
            </a:r>
            <a:r>
              <a:rPr sz="2800" spc="-75" dirty="0">
                <a:latin typeface="Verdana"/>
                <a:cs typeface="Verdana"/>
              </a:rPr>
              <a:t>Conse</a:t>
            </a:r>
            <a:r>
              <a:rPr sz="2800" spc="-20" dirty="0">
                <a:latin typeface="Verdana"/>
                <a:cs typeface="Verdana"/>
              </a:rPr>
              <a:t>r</a:t>
            </a:r>
            <a:r>
              <a:rPr sz="2800" spc="-130" dirty="0">
                <a:latin typeface="Verdana"/>
                <a:cs typeface="Verdana"/>
              </a:rPr>
              <a:t>v</a:t>
            </a:r>
            <a:r>
              <a:rPr sz="2800" spc="-55" dirty="0">
                <a:latin typeface="Verdana"/>
                <a:cs typeface="Verdana"/>
              </a:rPr>
              <a:t>ati</a:t>
            </a:r>
            <a:r>
              <a:rPr sz="2800" spc="-80" dirty="0">
                <a:latin typeface="Verdana"/>
                <a:cs typeface="Verdana"/>
              </a:rPr>
              <a:t>o</a:t>
            </a:r>
            <a:r>
              <a:rPr sz="2800" spc="-55" dirty="0">
                <a:latin typeface="Verdana"/>
                <a:cs typeface="Verdana"/>
              </a:rPr>
              <a:t>n</a:t>
            </a:r>
            <a:endParaRPr sz="2800">
              <a:latin typeface="Verdana"/>
              <a:cs typeface="Verdana"/>
            </a:endParaRPr>
          </a:p>
          <a:p>
            <a:pPr marL="561340" marR="5080" lvl="1" indent="-228600">
              <a:lnSpc>
                <a:spcPts val="2690"/>
              </a:lnSpc>
              <a:spcBef>
                <a:spcPts val="509"/>
              </a:spcBef>
              <a:buClr>
                <a:srgbClr val="9F2936"/>
              </a:buClr>
              <a:buSzPct val="83928"/>
              <a:buFont typeface="Wingdings 2"/>
              <a:buChar char=""/>
              <a:tabLst>
                <a:tab pos="561975" algn="l"/>
              </a:tabLst>
            </a:pPr>
            <a:r>
              <a:rPr sz="2800" spc="-50" dirty="0">
                <a:latin typeface="Verdana"/>
                <a:cs typeface="Verdana"/>
              </a:rPr>
              <a:t>Adopt</a:t>
            </a:r>
            <a:r>
              <a:rPr sz="2800" spc="-4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w</a:t>
            </a:r>
            <a:r>
              <a:rPr sz="2800" spc="-65" dirty="0">
                <a:latin typeface="Verdana"/>
                <a:cs typeface="Verdana"/>
              </a:rPr>
              <a:t>at</a:t>
            </a:r>
            <a:r>
              <a:rPr sz="2800" spc="-85" dirty="0">
                <a:latin typeface="Verdana"/>
                <a:cs typeface="Verdana"/>
              </a:rPr>
              <a:t>e</a:t>
            </a:r>
            <a:r>
              <a:rPr sz="2800" spc="-50" dirty="0">
                <a:latin typeface="Verdana"/>
                <a:cs typeface="Verdana"/>
              </a:rPr>
              <a:t>r</a:t>
            </a:r>
            <a:r>
              <a:rPr sz="2800" spc="-10" dirty="0">
                <a:latin typeface="Verdana"/>
                <a:cs typeface="Verdana"/>
              </a:rPr>
              <a:t> </a:t>
            </a:r>
            <a:r>
              <a:rPr sz="2800" spc="-65" dirty="0">
                <a:latin typeface="Verdana"/>
                <a:cs typeface="Verdana"/>
              </a:rPr>
              <a:t>cons</a:t>
            </a:r>
            <a:r>
              <a:rPr sz="2800" spc="-85" dirty="0">
                <a:latin typeface="Verdana"/>
                <a:cs typeface="Verdana"/>
              </a:rPr>
              <a:t>e</a:t>
            </a:r>
            <a:r>
              <a:rPr sz="2800" spc="-20" dirty="0">
                <a:latin typeface="Verdana"/>
                <a:cs typeface="Verdana"/>
              </a:rPr>
              <a:t>r</a:t>
            </a:r>
            <a:r>
              <a:rPr sz="2800" spc="-135" dirty="0">
                <a:latin typeface="Verdana"/>
                <a:cs typeface="Verdana"/>
              </a:rPr>
              <a:t>v</a:t>
            </a:r>
            <a:r>
              <a:rPr sz="2800" spc="-55" dirty="0">
                <a:latin typeface="Verdana"/>
                <a:cs typeface="Verdana"/>
              </a:rPr>
              <a:t>ati</a:t>
            </a:r>
            <a:r>
              <a:rPr sz="2800" spc="-80" dirty="0">
                <a:latin typeface="Verdana"/>
                <a:cs typeface="Verdana"/>
              </a:rPr>
              <a:t>o</a:t>
            </a:r>
            <a:r>
              <a:rPr sz="2800" spc="-55" dirty="0">
                <a:latin typeface="Verdana"/>
                <a:cs typeface="Verdana"/>
              </a:rPr>
              <a:t>n</a:t>
            </a:r>
            <a:r>
              <a:rPr sz="2800" spc="20" dirty="0">
                <a:latin typeface="Verdana"/>
                <a:cs typeface="Verdana"/>
              </a:rPr>
              <a:t> </a:t>
            </a:r>
            <a:r>
              <a:rPr sz="2800" spc="-90" dirty="0">
                <a:latin typeface="Verdana"/>
                <a:cs typeface="Verdana"/>
              </a:rPr>
              <a:t>r</a:t>
            </a:r>
            <a:r>
              <a:rPr sz="2800" spc="-65" dirty="0">
                <a:latin typeface="Verdana"/>
                <a:cs typeface="Verdana"/>
              </a:rPr>
              <a:t>at</a:t>
            </a:r>
            <a:r>
              <a:rPr sz="2800" spc="-85" dirty="0">
                <a:latin typeface="Verdana"/>
                <a:cs typeface="Verdana"/>
              </a:rPr>
              <a:t>e</a:t>
            </a:r>
            <a:r>
              <a:rPr sz="2800" spc="-75" dirty="0">
                <a:latin typeface="Verdana"/>
                <a:cs typeface="Verdana"/>
              </a:rPr>
              <a:t>s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sz="2800" spc="-55" dirty="0">
                <a:latin typeface="Verdana"/>
                <a:cs typeface="Verdana"/>
              </a:rPr>
              <a:t>(Ambler</a:t>
            </a:r>
            <a:r>
              <a:rPr sz="2800" spc="-35" dirty="0">
                <a:latin typeface="Verdana"/>
                <a:cs typeface="Verdana"/>
              </a:rPr>
              <a:t> </a:t>
            </a:r>
            <a:r>
              <a:rPr sz="2800" spc="-114" dirty="0">
                <a:latin typeface="Verdana"/>
                <a:cs typeface="Verdana"/>
              </a:rPr>
              <a:t>W</a:t>
            </a:r>
            <a:r>
              <a:rPr sz="2800" spc="-65" dirty="0">
                <a:latin typeface="Verdana"/>
                <a:cs typeface="Verdana"/>
              </a:rPr>
              <a:t>at</a:t>
            </a:r>
            <a:r>
              <a:rPr sz="2800" spc="-85" dirty="0">
                <a:latin typeface="Verdana"/>
                <a:cs typeface="Verdana"/>
              </a:rPr>
              <a:t>e</a:t>
            </a:r>
            <a:r>
              <a:rPr sz="2800" spc="-55" dirty="0">
                <a:latin typeface="Verdana"/>
                <a:cs typeface="Verdana"/>
              </a:rPr>
              <a:t>r)</a:t>
            </a:r>
            <a:endParaRPr sz="2800">
              <a:latin typeface="Verdana"/>
              <a:cs typeface="Verdana"/>
            </a:endParaRPr>
          </a:p>
          <a:p>
            <a:pPr marL="835660" lvl="2" indent="-228600">
              <a:lnSpc>
                <a:spcPts val="2680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50" dirty="0">
                <a:latin typeface="Verdana"/>
                <a:cs typeface="Verdana"/>
              </a:rPr>
              <a:t>I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40" dirty="0">
                <a:latin typeface="Verdana"/>
                <a:cs typeface="Verdana"/>
              </a:rPr>
              <a:t>clini</a:t>
            </a:r>
            <a:r>
              <a:rPr sz="2400" spc="-60" dirty="0">
                <a:latin typeface="Verdana"/>
                <a:cs typeface="Verdana"/>
              </a:rPr>
              <a:t>n</a:t>
            </a:r>
            <a:r>
              <a:rPr sz="2400" spc="-45" dirty="0">
                <a:latin typeface="Verdana"/>
                <a:cs typeface="Verdana"/>
              </a:rPr>
              <a:t>g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bloc</a:t>
            </a:r>
            <a:r>
              <a:rPr sz="2400" spc="-60" dirty="0">
                <a:latin typeface="Verdana"/>
                <a:cs typeface="Verdana"/>
              </a:rPr>
              <a:t>k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spc="-80" dirty="0">
                <a:latin typeface="Verdana"/>
                <a:cs typeface="Verdana"/>
              </a:rPr>
              <a:t>r</a:t>
            </a:r>
            <a:r>
              <a:rPr sz="2400" spc="-60" dirty="0">
                <a:latin typeface="Verdana"/>
                <a:cs typeface="Verdana"/>
              </a:rPr>
              <a:t>ates</a:t>
            </a:r>
            <a:endParaRPr sz="2400">
              <a:latin typeface="Verdana"/>
              <a:cs typeface="Verdana"/>
            </a:endParaRPr>
          </a:p>
          <a:p>
            <a:pPr marL="835660" lvl="2" indent="-228600">
              <a:lnSpc>
                <a:spcPts val="2705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80" dirty="0">
                <a:latin typeface="Verdana"/>
                <a:cs typeface="Verdana"/>
              </a:rPr>
              <a:t>E</a:t>
            </a:r>
            <a:r>
              <a:rPr sz="2400" spc="-100" dirty="0">
                <a:latin typeface="Verdana"/>
                <a:cs typeface="Verdana"/>
              </a:rPr>
              <a:t>x</a:t>
            </a:r>
            <a:r>
              <a:rPr sz="2400" spc="-40" dirty="0">
                <a:latin typeface="Verdana"/>
                <a:cs typeface="Verdana"/>
              </a:rPr>
              <a:t>c</a:t>
            </a:r>
            <a:r>
              <a:rPr sz="2400" spc="-60" dirty="0">
                <a:latin typeface="Verdana"/>
                <a:cs typeface="Verdana"/>
              </a:rPr>
              <a:t>e</a:t>
            </a:r>
            <a:r>
              <a:rPr sz="2400" spc="-70" dirty="0">
                <a:latin typeface="Verdana"/>
                <a:cs typeface="Verdana"/>
              </a:rPr>
              <a:t>s</a:t>
            </a:r>
            <a:r>
              <a:rPr sz="2400" spc="-65" dirty="0">
                <a:latin typeface="Verdana"/>
                <a:cs typeface="Verdana"/>
              </a:rPr>
              <a:t>s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us</a:t>
            </a:r>
            <a:r>
              <a:rPr sz="2400" spc="-60" dirty="0">
                <a:latin typeface="Verdana"/>
                <a:cs typeface="Verdana"/>
              </a:rPr>
              <a:t>e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su</a:t>
            </a:r>
            <a:r>
              <a:rPr sz="2400" spc="-40" dirty="0">
                <a:latin typeface="Verdana"/>
                <a:cs typeface="Verdana"/>
              </a:rPr>
              <a:t>r</a:t>
            </a:r>
            <a:r>
              <a:rPr sz="2400" spc="-45" dirty="0">
                <a:latin typeface="Verdana"/>
                <a:cs typeface="Verdana"/>
              </a:rPr>
              <a:t>charg</a:t>
            </a:r>
            <a:r>
              <a:rPr sz="2400" spc="-60" dirty="0">
                <a:latin typeface="Verdana"/>
                <a:cs typeface="Verdana"/>
              </a:rPr>
              <a:t>e</a:t>
            </a:r>
            <a:r>
              <a:rPr sz="2400" spc="-65" dirty="0">
                <a:latin typeface="Verdana"/>
                <a:cs typeface="Verdana"/>
              </a:rPr>
              <a:t>s</a:t>
            </a:r>
            <a:endParaRPr sz="2400">
              <a:latin typeface="Verdana"/>
              <a:cs typeface="Verdana"/>
            </a:endParaRPr>
          </a:p>
          <a:p>
            <a:pPr marL="835660" lvl="2" indent="-228600">
              <a:lnSpc>
                <a:spcPts val="2640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60" dirty="0">
                <a:latin typeface="Verdana"/>
                <a:cs typeface="Verdana"/>
              </a:rPr>
              <a:t>Season</a:t>
            </a:r>
            <a:r>
              <a:rPr sz="2400" spc="-80" dirty="0">
                <a:latin typeface="Verdana"/>
                <a:cs typeface="Verdana"/>
              </a:rPr>
              <a:t>a</a:t>
            </a:r>
            <a:r>
              <a:rPr sz="2400" spc="-35" dirty="0">
                <a:latin typeface="Verdana"/>
                <a:cs typeface="Verdana"/>
              </a:rPr>
              <a:t>l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spc="-80" dirty="0">
                <a:latin typeface="Verdana"/>
                <a:cs typeface="Verdana"/>
              </a:rPr>
              <a:t>r</a:t>
            </a:r>
            <a:r>
              <a:rPr sz="2400" spc="-60" dirty="0">
                <a:latin typeface="Verdana"/>
                <a:cs typeface="Verdana"/>
              </a:rPr>
              <a:t>ates</a:t>
            </a:r>
            <a:endParaRPr sz="2400">
              <a:latin typeface="Verdana"/>
              <a:cs typeface="Verdana"/>
            </a:endParaRPr>
          </a:p>
          <a:p>
            <a:pPr marL="561340" lvl="1" indent="-228600">
              <a:lnSpc>
                <a:spcPts val="3140"/>
              </a:lnSpc>
              <a:buClr>
                <a:srgbClr val="9F2936"/>
              </a:buClr>
              <a:buSzPct val="83928"/>
              <a:buFont typeface="Wingdings 2"/>
              <a:buChar char=""/>
              <a:tabLst>
                <a:tab pos="561975" algn="l"/>
              </a:tabLst>
            </a:pPr>
            <a:r>
              <a:rPr sz="2800" spc="-90" dirty="0">
                <a:latin typeface="Verdana"/>
                <a:cs typeface="Verdana"/>
              </a:rPr>
              <a:t>R</a:t>
            </a:r>
            <a:r>
              <a:rPr sz="2800" spc="-65" dirty="0">
                <a:latin typeface="Verdana"/>
                <a:cs typeface="Verdana"/>
              </a:rPr>
              <a:t>equir</a:t>
            </a:r>
            <a:r>
              <a:rPr sz="2800" spc="-70" dirty="0">
                <a:latin typeface="Verdana"/>
                <a:cs typeface="Verdana"/>
              </a:rPr>
              <a:t>e</a:t>
            </a:r>
            <a:r>
              <a:rPr sz="2800" spc="-45" dirty="0">
                <a:latin typeface="Verdana"/>
                <a:cs typeface="Verdana"/>
              </a:rPr>
              <a:t> </a:t>
            </a:r>
            <a:r>
              <a:rPr sz="2800" spc="-75" dirty="0">
                <a:latin typeface="Verdana"/>
                <a:cs typeface="Verdana"/>
              </a:rPr>
              <a:t>en</a:t>
            </a:r>
            <a:r>
              <a:rPr sz="2800" spc="-85" dirty="0">
                <a:latin typeface="Verdana"/>
                <a:cs typeface="Verdana"/>
              </a:rPr>
              <a:t>e</a:t>
            </a:r>
            <a:r>
              <a:rPr sz="2800" spc="-65" dirty="0">
                <a:latin typeface="Verdana"/>
                <a:cs typeface="Verdana"/>
              </a:rPr>
              <a:t>rg</a:t>
            </a:r>
            <a:r>
              <a:rPr sz="2800" spc="-70" dirty="0">
                <a:latin typeface="Verdana"/>
                <a:cs typeface="Verdana"/>
              </a:rPr>
              <a:t>y</a:t>
            </a:r>
            <a:r>
              <a:rPr sz="2800" spc="-10" dirty="0">
                <a:latin typeface="Verdana"/>
                <a:cs typeface="Verdana"/>
              </a:rPr>
              <a:t> </a:t>
            </a:r>
            <a:r>
              <a:rPr sz="2800" spc="-65" dirty="0">
                <a:latin typeface="Verdana"/>
                <a:cs typeface="Verdana"/>
              </a:rPr>
              <a:t>cons</a:t>
            </a:r>
            <a:r>
              <a:rPr sz="2800" spc="-85" dirty="0">
                <a:latin typeface="Verdana"/>
                <a:cs typeface="Verdana"/>
              </a:rPr>
              <a:t>e</a:t>
            </a:r>
            <a:r>
              <a:rPr sz="2800" spc="-20" dirty="0">
                <a:latin typeface="Verdana"/>
                <a:cs typeface="Verdana"/>
              </a:rPr>
              <a:t>r</a:t>
            </a:r>
            <a:r>
              <a:rPr sz="2800" spc="-135" dirty="0">
                <a:latin typeface="Verdana"/>
                <a:cs typeface="Verdana"/>
              </a:rPr>
              <a:t>v</a:t>
            </a:r>
            <a:r>
              <a:rPr sz="2800" spc="-55" dirty="0">
                <a:latin typeface="Verdana"/>
                <a:cs typeface="Verdana"/>
              </a:rPr>
              <a:t>ati</a:t>
            </a:r>
            <a:r>
              <a:rPr sz="2800" spc="-80" dirty="0">
                <a:latin typeface="Verdana"/>
                <a:cs typeface="Verdana"/>
              </a:rPr>
              <a:t>o</a:t>
            </a:r>
            <a:r>
              <a:rPr sz="2800" spc="-55" dirty="0">
                <a:latin typeface="Verdana"/>
                <a:cs typeface="Verdana"/>
              </a:rPr>
              <a:t>n</a:t>
            </a:r>
            <a:endParaRPr sz="2800">
              <a:latin typeface="Verdana"/>
              <a:cs typeface="Verdana"/>
            </a:endParaRPr>
          </a:p>
          <a:p>
            <a:pPr marL="835660" lvl="2" indent="-228600">
              <a:lnSpc>
                <a:spcPts val="2720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35" dirty="0">
                <a:latin typeface="Verdana"/>
                <a:cs typeface="Verdana"/>
              </a:rPr>
              <a:t>Up</a:t>
            </a:r>
            <a:r>
              <a:rPr sz="2400" spc="-65" dirty="0">
                <a:latin typeface="Verdana"/>
                <a:cs typeface="Verdana"/>
              </a:rPr>
              <a:t>da</a:t>
            </a:r>
            <a:r>
              <a:rPr sz="2400" spc="-35" dirty="0">
                <a:latin typeface="Verdana"/>
                <a:cs typeface="Verdana"/>
              </a:rPr>
              <a:t>t</a:t>
            </a:r>
            <a:r>
              <a:rPr sz="2400" spc="-60" dirty="0">
                <a:latin typeface="Verdana"/>
                <a:cs typeface="Verdana"/>
              </a:rPr>
              <a:t>e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bu</a:t>
            </a:r>
            <a:r>
              <a:rPr sz="2400" spc="-25" dirty="0">
                <a:latin typeface="Verdana"/>
                <a:cs typeface="Verdana"/>
              </a:rPr>
              <a:t>i</a:t>
            </a:r>
            <a:r>
              <a:rPr sz="2400" spc="-45" dirty="0">
                <a:latin typeface="Verdana"/>
                <a:cs typeface="Verdana"/>
              </a:rPr>
              <a:t>lding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c</a:t>
            </a:r>
            <a:r>
              <a:rPr sz="2400" spc="-45" dirty="0">
                <a:latin typeface="Verdana"/>
                <a:cs typeface="Verdana"/>
              </a:rPr>
              <a:t>od</a:t>
            </a:r>
            <a:r>
              <a:rPr sz="2400" spc="-60" dirty="0">
                <a:latin typeface="Verdana"/>
                <a:cs typeface="Verdana"/>
              </a:rPr>
              <a:t>es</a:t>
            </a:r>
            <a:endParaRPr sz="2400">
              <a:latin typeface="Verdana"/>
              <a:cs typeface="Verdana"/>
            </a:endParaRPr>
          </a:p>
          <a:p>
            <a:pPr marL="835660" lvl="2" indent="-228600">
              <a:lnSpc>
                <a:spcPts val="2640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80" dirty="0">
                <a:latin typeface="Verdana"/>
                <a:cs typeface="Verdana"/>
              </a:rPr>
              <a:t>R</a:t>
            </a:r>
            <a:r>
              <a:rPr sz="2400" spc="-65" dirty="0">
                <a:latin typeface="Verdana"/>
                <a:cs typeface="Verdana"/>
              </a:rPr>
              <a:t>equ</a:t>
            </a:r>
            <a:r>
              <a:rPr sz="2400" spc="-30" dirty="0">
                <a:latin typeface="Verdana"/>
                <a:cs typeface="Verdana"/>
              </a:rPr>
              <a:t>i</a:t>
            </a:r>
            <a:r>
              <a:rPr sz="2400" spc="-50" dirty="0">
                <a:latin typeface="Verdana"/>
                <a:cs typeface="Verdana"/>
              </a:rPr>
              <a:t>r</a:t>
            </a:r>
            <a:r>
              <a:rPr sz="2400" spc="-60" dirty="0">
                <a:latin typeface="Verdana"/>
                <a:cs typeface="Verdana"/>
              </a:rPr>
              <a:t>e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LEED </a:t>
            </a:r>
            <a:r>
              <a:rPr sz="2400" spc="-40" dirty="0">
                <a:latin typeface="Verdana"/>
                <a:cs typeface="Verdana"/>
              </a:rPr>
              <a:t>d</a:t>
            </a:r>
            <a:r>
              <a:rPr sz="2400" spc="-60" dirty="0">
                <a:latin typeface="Verdana"/>
                <a:cs typeface="Verdana"/>
              </a:rPr>
              <a:t>esign</a:t>
            </a:r>
            <a:endParaRPr sz="2400">
              <a:latin typeface="Verdana"/>
              <a:cs typeface="Verdana"/>
            </a:endParaRPr>
          </a:p>
          <a:p>
            <a:pPr marL="561340" lvl="1" indent="-228600">
              <a:lnSpc>
                <a:spcPts val="3140"/>
              </a:lnSpc>
              <a:buClr>
                <a:srgbClr val="9F2936"/>
              </a:buClr>
              <a:buSzPct val="83928"/>
              <a:buFont typeface="Wingdings 2"/>
              <a:buChar char=""/>
              <a:tabLst>
                <a:tab pos="561975" algn="l"/>
              </a:tabLst>
            </a:pPr>
            <a:r>
              <a:rPr sz="2800" spc="-90" dirty="0">
                <a:latin typeface="Verdana"/>
                <a:cs typeface="Verdana"/>
              </a:rPr>
              <a:t>R</a:t>
            </a:r>
            <a:r>
              <a:rPr sz="2800" spc="-75" dirty="0">
                <a:latin typeface="Verdana"/>
                <a:cs typeface="Verdana"/>
              </a:rPr>
              <a:t>e</a:t>
            </a:r>
            <a:r>
              <a:rPr sz="2800" spc="-55" dirty="0">
                <a:latin typeface="Verdana"/>
                <a:cs typeface="Verdana"/>
              </a:rPr>
              <a:t>t</a:t>
            </a:r>
            <a:r>
              <a:rPr sz="2800" spc="-65" dirty="0">
                <a:latin typeface="Verdana"/>
                <a:cs typeface="Verdana"/>
              </a:rPr>
              <a:t>ro</a:t>
            </a:r>
            <a:r>
              <a:rPr sz="2800" spc="-20" dirty="0">
                <a:latin typeface="Verdana"/>
                <a:cs typeface="Verdana"/>
              </a:rPr>
              <a:t>f</a:t>
            </a:r>
            <a:r>
              <a:rPr sz="2800" spc="-60" dirty="0">
                <a:latin typeface="Verdana"/>
                <a:cs typeface="Verdana"/>
              </a:rPr>
              <a:t>it</a:t>
            </a:r>
            <a:r>
              <a:rPr sz="2800" dirty="0">
                <a:latin typeface="Verdana"/>
                <a:cs typeface="Verdana"/>
              </a:rPr>
              <a:t> </a:t>
            </a:r>
            <a:r>
              <a:rPr sz="2800" spc="-70" dirty="0">
                <a:latin typeface="Verdana"/>
                <a:cs typeface="Verdana"/>
              </a:rPr>
              <a:t>municipa</a:t>
            </a:r>
            <a:r>
              <a:rPr sz="2800" spc="-35" dirty="0">
                <a:latin typeface="Verdana"/>
                <a:cs typeface="Verdana"/>
              </a:rPr>
              <a:t>l</a:t>
            </a:r>
            <a:r>
              <a:rPr sz="2800" spc="-10" dirty="0">
                <a:latin typeface="Verdana"/>
                <a:cs typeface="Verdana"/>
              </a:rPr>
              <a:t> </a:t>
            </a:r>
            <a:r>
              <a:rPr sz="2800" spc="-65" dirty="0">
                <a:latin typeface="Verdana"/>
                <a:cs typeface="Verdana"/>
              </a:rPr>
              <a:t>buildings</a:t>
            </a:r>
            <a:endParaRPr sz="2800">
              <a:latin typeface="Verdana"/>
              <a:cs typeface="Verdana"/>
            </a:endParaRPr>
          </a:p>
          <a:p>
            <a:pPr marL="835660" lvl="2" indent="-228600">
              <a:lnSpc>
                <a:spcPts val="2720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50" dirty="0">
                <a:latin typeface="Verdana"/>
                <a:cs typeface="Verdana"/>
              </a:rPr>
              <a:t>E</a:t>
            </a:r>
            <a:r>
              <a:rPr sz="2400" spc="-45" dirty="0">
                <a:latin typeface="Verdana"/>
                <a:cs typeface="Verdana"/>
              </a:rPr>
              <a:t>n</a:t>
            </a:r>
            <a:r>
              <a:rPr sz="2400" spc="-60" dirty="0">
                <a:latin typeface="Verdana"/>
                <a:cs typeface="Verdana"/>
              </a:rPr>
              <a:t>ergy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ef</a:t>
            </a:r>
            <a:r>
              <a:rPr sz="2400" dirty="0">
                <a:latin typeface="Verdana"/>
                <a:cs typeface="Verdana"/>
              </a:rPr>
              <a:t>f</a:t>
            </a:r>
            <a:r>
              <a:rPr sz="2400" spc="-45" dirty="0">
                <a:latin typeface="Verdana"/>
                <a:cs typeface="Verdana"/>
              </a:rPr>
              <a:t>icient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spc="-45" dirty="0">
                <a:latin typeface="Verdana"/>
                <a:cs typeface="Verdana"/>
              </a:rPr>
              <a:t>lighting</a:t>
            </a:r>
            <a:endParaRPr sz="2400">
              <a:latin typeface="Verdana"/>
              <a:cs typeface="Verdana"/>
            </a:endParaRPr>
          </a:p>
          <a:p>
            <a:pPr marL="835660" lvl="2" indent="-228600">
              <a:lnSpc>
                <a:spcPts val="2700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105" dirty="0">
                <a:latin typeface="Verdana"/>
                <a:cs typeface="Verdana"/>
              </a:rPr>
              <a:t>W</a:t>
            </a:r>
            <a:r>
              <a:rPr sz="2400" spc="-60" dirty="0">
                <a:latin typeface="Verdana"/>
                <a:cs typeface="Verdana"/>
              </a:rPr>
              <a:t>ate</a:t>
            </a:r>
            <a:r>
              <a:rPr sz="2400" spc="-45" dirty="0">
                <a:latin typeface="Verdana"/>
                <a:cs typeface="Verdana"/>
              </a:rPr>
              <a:t>r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45" dirty="0">
                <a:latin typeface="Verdana"/>
                <a:cs typeface="Verdana"/>
              </a:rPr>
              <a:t>con</a:t>
            </a:r>
            <a:r>
              <a:rPr sz="2400" spc="-35" dirty="0">
                <a:latin typeface="Verdana"/>
                <a:cs typeface="Verdana"/>
              </a:rPr>
              <a:t>s</a:t>
            </a:r>
            <a:r>
              <a:rPr sz="2400" spc="-65" dirty="0">
                <a:latin typeface="Verdana"/>
                <a:cs typeface="Verdana"/>
              </a:rPr>
              <a:t>e</a:t>
            </a:r>
            <a:r>
              <a:rPr sz="2400" spc="-15" dirty="0">
                <a:latin typeface="Verdana"/>
                <a:cs typeface="Verdana"/>
              </a:rPr>
              <a:t>r</a:t>
            </a:r>
            <a:r>
              <a:rPr sz="2400" spc="-130" dirty="0">
                <a:latin typeface="Verdana"/>
                <a:cs typeface="Verdana"/>
              </a:rPr>
              <a:t>v</a:t>
            </a:r>
            <a:r>
              <a:rPr sz="2400" spc="-50" dirty="0">
                <a:latin typeface="Verdana"/>
                <a:cs typeface="Verdana"/>
              </a:rPr>
              <a:t>atio</a:t>
            </a:r>
            <a:r>
              <a:rPr sz="2400" spc="-65" dirty="0">
                <a:latin typeface="Verdana"/>
                <a:cs typeface="Verdana"/>
              </a:rPr>
              <a:t>n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15" dirty="0">
                <a:latin typeface="Verdana"/>
                <a:cs typeface="Verdana"/>
              </a:rPr>
              <a:t>f</a:t>
            </a:r>
            <a:r>
              <a:rPr sz="2400" spc="-55" dirty="0">
                <a:latin typeface="Verdana"/>
                <a:cs typeface="Verdana"/>
              </a:rPr>
              <a:t>ixt</a:t>
            </a:r>
            <a:r>
              <a:rPr sz="2400" spc="-75" dirty="0">
                <a:latin typeface="Verdana"/>
                <a:cs typeface="Verdana"/>
              </a:rPr>
              <a:t>u</a:t>
            </a:r>
            <a:r>
              <a:rPr sz="2400" spc="-55" dirty="0">
                <a:latin typeface="Verdana"/>
                <a:cs typeface="Verdana"/>
              </a:rPr>
              <a:t>re</a:t>
            </a:r>
            <a:r>
              <a:rPr sz="2400" spc="-50" dirty="0">
                <a:latin typeface="Verdana"/>
                <a:cs typeface="Verdana"/>
              </a:rPr>
              <a:t>s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a</a:t>
            </a:r>
            <a:r>
              <a:rPr sz="2400" spc="-45" dirty="0">
                <a:latin typeface="Verdana"/>
                <a:cs typeface="Verdana"/>
              </a:rPr>
              <a:t>nd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f</a:t>
            </a:r>
            <a:r>
              <a:rPr sz="2400" spc="-55" dirty="0">
                <a:latin typeface="Verdana"/>
                <a:cs typeface="Verdana"/>
              </a:rPr>
              <a:t>itt</a:t>
            </a:r>
            <a:r>
              <a:rPr sz="2400" spc="-35" dirty="0">
                <a:latin typeface="Verdana"/>
                <a:cs typeface="Verdana"/>
              </a:rPr>
              <a:t>i</a:t>
            </a:r>
            <a:r>
              <a:rPr sz="2400" spc="-65" dirty="0">
                <a:latin typeface="Verdana"/>
                <a:cs typeface="Verdana"/>
              </a:rPr>
              <a:t>ngs</a:t>
            </a:r>
            <a:endParaRPr sz="2400">
              <a:latin typeface="Verdana"/>
              <a:cs typeface="Verdana"/>
            </a:endParaRPr>
          </a:p>
          <a:p>
            <a:pPr marL="835660" lvl="2" indent="-228600">
              <a:lnSpc>
                <a:spcPts val="2790"/>
              </a:lnSpc>
              <a:buClr>
                <a:srgbClr val="F6C0AA"/>
              </a:buClr>
              <a:buSzPct val="85416"/>
              <a:buFont typeface="Wingdings 2"/>
              <a:buChar char=""/>
              <a:tabLst>
                <a:tab pos="836294" algn="l"/>
              </a:tabLst>
            </a:pPr>
            <a:r>
              <a:rPr sz="2400" spc="-70" dirty="0">
                <a:latin typeface="Verdana"/>
                <a:cs typeface="Verdana"/>
              </a:rPr>
              <a:t>Sto</a:t>
            </a:r>
            <a:r>
              <a:rPr sz="2400" spc="-50" dirty="0">
                <a:latin typeface="Verdana"/>
                <a:cs typeface="Verdana"/>
              </a:rPr>
              <a:t>r</a:t>
            </a:r>
            <a:r>
              <a:rPr sz="2400" spc="-65" dirty="0">
                <a:latin typeface="Verdana"/>
                <a:cs typeface="Verdana"/>
              </a:rPr>
              <a:t>m</a:t>
            </a:r>
            <a:r>
              <a:rPr sz="2400" spc="-5" dirty="0">
                <a:latin typeface="Verdana"/>
                <a:cs typeface="Verdana"/>
              </a:rPr>
              <a:t>w</a:t>
            </a:r>
            <a:r>
              <a:rPr sz="2400" spc="-60" dirty="0">
                <a:latin typeface="Verdana"/>
                <a:cs typeface="Verdana"/>
              </a:rPr>
              <a:t>ate</a:t>
            </a:r>
            <a:r>
              <a:rPr sz="2400" spc="-45" dirty="0">
                <a:latin typeface="Verdana"/>
                <a:cs typeface="Verdana"/>
              </a:rPr>
              <a:t>r</a:t>
            </a:r>
            <a:r>
              <a:rPr sz="2400" spc="-5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management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99720">
              <a:lnSpc>
                <a:spcPct val="100000"/>
              </a:lnSpc>
            </a:pPr>
            <a:r>
              <a:rPr spc="80" dirty="0">
                <a:solidFill>
                  <a:srgbClr val="313131"/>
                </a:solidFill>
              </a:rPr>
              <a:t>Sustainab</a:t>
            </a:r>
            <a:r>
              <a:rPr spc="60" dirty="0">
                <a:solidFill>
                  <a:srgbClr val="313131"/>
                </a:solidFill>
              </a:rPr>
              <a:t>l</a:t>
            </a:r>
            <a:r>
              <a:rPr spc="95" dirty="0">
                <a:solidFill>
                  <a:srgbClr val="313131"/>
                </a:solidFill>
              </a:rPr>
              <a:t>e</a:t>
            </a:r>
            <a:r>
              <a:rPr spc="185" dirty="0">
                <a:solidFill>
                  <a:srgbClr val="313131"/>
                </a:solidFill>
              </a:rPr>
              <a:t> </a:t>
            </a:r>
            <a:r>
              <a:rPr spc="80" dirty="0">
                <a:solidFill>
                  <a:srgbClr val="313131"/>
                </a:solidFill>
              </a:rPr>
              <a:t>Bui</a:t>
            </a:r>
            <a:r>
              <a:rPr spc="50" dirty="0">
                <a:solidFill>
                  <a:srgbClr val="313131"/>
                </a:solidFill>
              </a:rPr>
              <a:t>l</a:t>
            </a:r>
            <a:r>
              <a:rPr spc="110" dirty="0">
                <a:solidFill>
                  <a:srgbClr val="313131"/>
                </a:solidFill>
              </a:rPr>
              <a:t>ding</a:t>
            </a:r>
            <a:r>
              <a:rPr spc="165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086" y="6514669"/>
            <a:ext cx="3587115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800" spc="-20" dirty="0">
                <a:latin typeface="Verdana"/>
                <a:cs typeface="Verdana"/>
              </a:rPr>
              <a:t>Im</a:t>
            </a:r>
            <a:r>
              <a:rPr sz="800" spc="-15" dirty="0">
                <a:latin typeface="Verdana"/>
                <a:cs typeface="Verdana"/>
              </a:rPr>
              <a:t>age</a:t>
            </a:r>
            <a:r>
              <a:rPr sz="800" spc="-25" dirty="0">
                <a:latin typeface="Verdana"/>
                <a:cs typeface="Verdana"/>
              </a:rPr>
              <a:t> </a:t>
            </a:r>
            <a:r>
              <a:rPr sz="800" spc="-35" dirty="0">
                <a:latin typeface="Verdana"/>
                <a:cs typeface="Verdana"/>
              </a:rPr>
              <a:t>S</a:t>
            </a:r>
            <a:r>
              <a:rPr sz="800" spc="-10" dirty="0">
                <a:latin typeface="Verdana"/>
                <a:cs typeface="Verdana"/>
              </a:rPr>
              <a:t>o</a:t>
            </a:r>
            <a:r>
              <a:rPr sz="800" spc="-20" dirty="0">
                <a:latin typeface="Verdana"/>
                <a:cs typeface="Verdana"/>
              </a:rPr>
              <a:t>u</a:t>
            </a:r>
            <a:r>
              <a:rPr sz="800" spc="-15" dirty="0">
                <a:latin typeface="Verdana"/>
                <a:cs typeface="Verdana"/>
              </a:rPr>
              <a:t>rce</a:t>
            </a:r>
            <a:r>
              <a:rPr sz="800" spc="-25" dirty="0">
                <a:latin typeface="Verdana"/>
                <a:cs typeface="Verdana"/>
              </a:rPr>
              <a:t>s</a:t>
            </a:r>
            <a:r>
              <a:rPr sz="800" spc="-15" dirty="0">
                <a:latin typeface="Verdana"/>
                <a:cs typeface="Verdana"/>
              </a:rPr>
              <a:t>-</a:t>
            </a:r>
            <a:r>
              <a:rPr sz="800" spc="-25" dirty="0">
                <a:latin typeface="Verdana"/>
                <a:cs typeface="Verdana"/>
              </a:rPr>
              <a:t> 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htt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p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:/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/creadvi</a:t>
            </a:r>
            <a:r>
              <a:rPr sz="800" u="sng" spc="-3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c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e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.</a:t>
            </a:r>
            <a:r>
              <a:rPr sz="800" u="sng" spc="-3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f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il</a:t>
            </a:r>
            <a:r>
              <a:rPr sz="800" u="sng" spc="-3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e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s.</a:t>
            </a:r>
            <a:r>
              <a:rPr sz="800" u="sng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w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o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r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dp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re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ss.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co</a:t>
            </a:r>
            <a:r>
              <a:rPr sz="800" u="sng" spc="-3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m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/201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1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/08/l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e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e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d.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3"/>
              </a:rPr>
              <a:t>jpg</a:t>
            </a:r>
            <a:r>
              <a:rPr sz="800" spc="-10" dirty="0">
                <a:solidFill>
                  <a:srgbClr val="6B9F24"/>
                </a:solidFill>
                <a:latin typeface="Verdana"/>
                <a:cs typeface="Verdana"/>
              </a:rPr>
              <a:t> 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htt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p://</a:t>
            </a:r>
            <a:r>
              <a:rPr sz="800" u="sng" spc="1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ww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w.c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s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igc.</a:t>
            </a:r>
            <a:r>
              <a:rPr sz="800" u="sng" spc="-3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c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o</a:t>
            </a:r>
            <a:r>
              <a:rPr sz="800" u="sng" spc="-3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m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/i</a:t>
            </a:r>
            <a:r>
              <a:rPr sz="800" u="sng" spc="-4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m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ag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es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/L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EE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D</a:t>
            </a:r>
            <a:r>
              <a:rPr sz="800" u="sng" spc="-4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%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20Pro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j</a:t>
            </a:r>
            <a:r>
              <a:rPr sz="800" u="sng" spc="-3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e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ct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s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/D</a:t>
            </a:r>
            <a:r>
              <a:rPr sz="800" u="sng" spc="-3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S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C</a:t>
            </a:r>
            <a:r>
              <a:rPr sz="800" u="sng" spc="-3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_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00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5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6</a:t>
            </a:r>
            <a:r>
              <a:rPr sz="800" u="sng" spc="-2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.</a:t>
            </a:r>
            <a:r>
              <a:rPr sz="800" u="sng" spc="-10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j</a:t>
            </a:r>
            <a:r>
              <a:rPr sz="800" u="sng" spc="-2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p</a:t>
            </a:r>
            <a:r>
              <a:rPr sz="800" u="sng" spc="-15" dirty="0">
                <a:solidFill>
                  <a:srgbClr val="6B9F24"/>
                </a:solidFill>
                <a:latin typeface="Verdana"/>
                <a:cs typeface="Verdana"/>
                <a:hlinkClick r:id="rId4"/>
              </a:rPr>
              <a:t>g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98691" y="1815083"/>
            <a:ext cx="2692908" cy="3671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" y="1815083"/>
            <a:ext cx="5527548" cy="3671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444" y="1653542"/>
            <a:ext cx="7550784" cy="3565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3650"/>
              </a:lnSpc>
              <a:buClr>
                <a:srgbClr val="EF7E09"/>
              </a:buClr>
              <a:buSzPct val="84375"/>
              <a:buFont typeface="Wingdings 2"/>
              <a:buChar char=""/>
              <a:tabLst>
                <a:tab pos="287020" algn="l"/>
              </a:tabLst>
            </a:pPr>
            <a:r>
              <a:rPr sz="3200" spc="-60" dirty="0">
                <a:latin typeface="Verdana"/>
                <a:cs typeface="Verdana"/>
              </a:rPr>
              <a:t>Encou</a:t>
            </a:r>
            <a:r>
              <a:rPr sz="3200" spc="-110" dirty="0">
                <a:latin typeface="Verdana"/>
                <a:cs typeface="Verdana"/>
              </a:rPr>
              <a:t>r</a:t>
            </a:r>
            <a:r>
              <a:rPr sz="3200" spc="-65" dirty="0">
                <a:latin typeface="Verdana"/>
                <a:cs typeface="Verdana"/>
              </a:rPr>
              <a:t>ag</a:t>
            </a:r>
            <a:r>
              <a:rPr sz="3200" spc="-60" dirty="0">
                <a:latin typeface="Verdana"/>
                <a:cs typeface="Verdana"/>
              </a:rPr>
              <a:t>e</a:t>
            </a:r>
            <a:r>
              <a:rPr sz="3200" spc="-50" dirty="0">
                <a:latin typeface="Verdana"/>
                <a:cs typeface="Verdana"/>
              </a:rPr>
              <a:t> </a:t>
            </a:r>
            <a:r>
              <a:rPr sz="3200" spc="-70" dirty="0">
                <a:latin typeface="Verdana"/>
                <a:cs typeface="Verdana"/>
              </a:rPr>
              <a:t>mor</a:t>
            </a:r>
            <a:r>
              <a:rPr sz="3200" spc="-60" dirty="0">
                <a:latin typeface="Verdana"/>
                <a:cs typeface="Verdana"/>
              </a:rPr>
              <a:t>e</a:t>
            </a:r>
            <a:r>
              <a:rPr sz="3200" spc="-45" dirty="0">
                <a:latin typeface="Verdana"/>
                <a:cs typeface="Verdana"/>
              </a:rPr>
              <a:t> </a:t>
            </a:r>
            <a:r>
              <a:rPr sz="3200" spc="-85" dirty="0">
                <a:latin typeface="Verdana"/>
                <a:cs typeface="Verdana"/>
              </a:rPr>
              <a:t>mi</a:t>
            </a:r>
            <a:r>
              <a:rPr sz="3200" spc="-125" dirty="0">
                <a:latin typeface="Verdana"/>
                <a:cs typeface="Verdana"/>
              </a:rPr>
              <a:t>x</a:t>
            </a:r>
            <a:r>
              <a:rPr sz="3200" spc="-65" dirty="0">
                <a:latin typeface="Verdana"/>
                <a:cs typeface="Verdana"/>
              </a:rPr>
              <a:t>e</a:t>
            </a:r>
            <a:r>
              <a:rPr sz="3200" spc="-70" dirty="0">
                <a:latin typeface="Verdana"/>
                <a:cs typeface="Verdana"/>
              </a:rPr>
              <a:t>d</a:t>
            </a:r>
            <a:r>
              <a:rPr sz="3200" spc="-80" dirty="0">
                <a:latin typeface="Verdana"/>
                <a:cs typeface="Verdana"/>
              </a:rPr>
              <a:t>-use</a:t>
            </a:r>
            <a:endParaRPr sz="3200">
              <a:latin typeface="Verdana"/>
              <a:cs typeface="Verdana"/>
            </a:endParaRPr>
          </a:p>
          <a:p>
            <a:pPr marL="286385">
              <a:lnSpc>
                <a:spcPts val="3650"/>
              </a:lnSpc>
            </a:pPr>
            <a:r>
              <a:rPr sz="3200" spc="-85" dirty="0">
                <a:latin typeface="Verdana"/>
                <a:cs typeface="Verdana"/>
              </a:rPr>
              <a:t>de</a:t>
            </a:r>
            <a:r>
              <a:rPr sz="3200" spc="-110" dirty="0">
                <a:latin typeface="Verdana"/>
                <a:cs typeface="Verdana"/>
              </a:rPr>
              <a:t>v</a:t>
            </a:r>
            <a:r>
              <a:rPr sz="3200" spc="-65" dirty="0">
                <a:latin typeface="Verdana"/>
                <a:cs typeface="Verdana"/>
              </a:rPr>
              <a:t>elopmen</a:t>
            </a:r>
            <a:r>
              <a:rPr sz="3200" spc="-40" dirty="0">
                <a:latin typeface="Verdana"/>
                <a:cs typeface="Verdana"/>
              </a:rPr>
              <a:t>t</a:t>
            </a:r>
            <a:r>
              <a:rPr sz="3200" spc="-35" dirty="0">
                <a:latin typeface="Verdana"/>
                <a:cs typeface="Verdana"/>
              </a:rPr>
              <a:t> </a:t>
            </a:r>
            <a:r>
              <a:rPr sz="3200" spc="-55" dirty="0">
                <a:latin typeface="Verdana"/>
                <a:cs typeface="Verdana"/>
              </a:rPr>
              <a:t>through</a:t>
            </a:r>
            <a:r>
              <a:rPr sz="3200" spc="-65" dirty="0">
                <a:latin typeface="Verdana"/>
                <a:cs typeface="Verdana"/>
              </a:rPr>
              <a:t> </a:t>
            </a:r>
            <a:r>
              <a:rPr sz="3200" spc="-75" dirty="0">
                <a:latin typeface="Verdana"/>
                <a:cs typeface="Verdana"/>
              </a:rPr>
              <a:t>village</a:t>
            </a:r>
            <a:r>
              <a:rPr sz="3200" spc="-60" dirty="0">
                <a:latin typeface="Verdana"/>
                <a:cs typeface="Verdana"/>
              </a:rPr>
              <a:t> </a:t>
            </a:r>
            <a:r>
              <a:rPr sz="3200" spc="-55" dirty="0">
                <a:latin typeface="Verdana"/>
                <a:cs typeface="Verdana"/>
              </a:rPr>
              <a:t>cente</a:t>
            </a:r>
            <a:r>
              <a:rPr sz="3200" spc="-65" dirty="0">
                <a:latin typeface="Verdana"/>
                <a:cs typeface="Verdana"/>
              </a:rPr>
              <a:t>r</a:t>
            </a:r>
            <a:r>
              <a:rPr sz="3200" spc="-85" dirty="0">
                <a:latin typeface="Verdana"/>
                <a:cs typeface="Verdana"/>
              </a:rPr>
              <a:t>s</a:t>
            </a:r>
            <a:endParaRPr sz="3200">
              <a:latin typeface="Verdana"/>
              <a:cs typeface="Verdana"/>
            </a:endParaRPr>
          </a:p>
          <a:p>
            <a:pPr marL="560705" lvl="1" indent="-228600">
              <a:lnSpc>
                <a:spcPct val="100000"/>
              </a:lnSpc>
              <a:spcBef>
                <a:spcPts val="110"/>
              </a:spcBef>
              <a:buClr>
                <a:srgbClr val="9F2936"/>
              </a:buClr>
              <a:buSzPct val="83928"/>
              <a:buFont typeface="Wingdings 2"/>
              <a:buChar char=""/>
              <a:tabLst>
                <a:tab pos="561340" algn="l"/>
              </a:tabLst>
            </a:pPr>
            <a:r>
              <a:rPr sz="2800" spc="-114" dirty="0">
                <a:latin typeface="Verdana"/>
                <a:cs typeface="Verdana"/>
              </a:rPr>
              <a:t>W</a:t>
            </a:r>
            <a:r>
              <a:rPr sz="2800" spc="-70" dirty="0">
                <a:latin typeface="Verdana"/>
                <a:cs typeface="Verdana"/>
              </a:rPr>
              <a:t>es</a:t>
            </a:r>
            <a:r>
              <a:rPr sz="2800" spc="-45" dirty="0">
                <a:latin typeface="Verdana"/>
                <a:cs typeface="Verdana"/>
              </a:rPr>
              <a:t>t</a:t>
            </a:r>
            <a:r>
              <a:rPr sz="2800" spc="-25" dirty="0">
                <a:latin typeface="Verdana"/>
                <a:cs typeface="Verdana"/>
              </a:rPr>
              <a:t> </a:t>
            </a:r>
            <a:r>
              <a:rPr sz="2800" spc="-50" dirty="0">
                <a:latin typeface="Verdana"/>
                <a:cs typeface="Verdana"/>
              </a:rPr>
              <a:t>Am</a:t>
            </a:r>
            <a:r>
              <a:rPr sz="2800" spc="-30" dirty="0">
                <a:latin typeface="Verdana"/>
                <a:cs typeface="Verdana"/>
              </a:rPr>
              <a:t>b</a:t>
            </a:r>
            <a:r>
              <a:rPr sz="2800" spc="-65" dirty="0">
                <a:latin typeface="Verdana"/>
                <a:cs typeface="Verdana"/>
              </a:rPr>
              <a:t>ler</a:t>
            </a:r>
            <a:endParaRPr sz="2800">
              <a:latin typeface="Verdana"/>
              <a:cs typeface="Verdana"/>
            </a:endParaRPr>
          </a:p>
          <a:p>
            <a:pPr marL="560705" lvl="1" indent="-228600">
              <a:lnSpc>
                <a:spcPct val="100000"/>
              </a:lnSpc>
              <a:spcBef>
                <a:spcPts val="70"/>
              </a:spcBef>
              <a:buClr>
                <a:srgbClr val="9F2936"/>
              </a:buClr>
              <a:buSzPct val="83928"/>
              <a:buFont typeface="Wingdings 2"/>
              <a:buChar char=""/>
              <a:tabLst>
                <a:tab pos="561340" algn="l"/>
              </a:tabLst>
            </a:pPr>
            <a:r>
              <a:rPr sz="2800" spc="-50" dirty="0">
                <a:latin typeface="Verdana"/>
                <a:cs typeface="Verdana"/>
              </a:rPr>
              <a:t>Br</a:t>
            </a:r>
            <a:r>
              <a:rPr sz="2800" spc="-65" dirty="0">
                <a:latin typeface="Verdana"/>
                <a:cs typeface="Verdana"/>
              </a:rPr>
              <a:t>o</a:t>
            </a:r>
            <a:r>
              <a:rPr sz="2800" spc="-60" dirty="0">
                <a:latin typeface="Verdana"/>
                <a:cs typeface="Verdana"/>
              </a:rPr>
              <a:t>a</a:t>
            </a:r>
            <a:r>
              <a:rPr sz="2800" spc="-55" dirty="0">
                <a:latin typeface="Verdana"/>
                <a:cs typeface="Verdana"/>
              </a:rPr>
              <a:t>d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spc="-80" dirty="0">
                <a:latin typeface="Verdana"/>
                <a:cs typeface="Verdana"/>
              </a:rPr>
              <a:t>A</a:t>
            </a:r>
            <a:r>
              <a:rPr sz="2800" spc="-114" dirty="0">
                <a:latin typeface="Verdana"/>
                <a:cs typeface="Verdana"/>
              </a:rPr>
              <a:t>x</a:t>
            </a:r>
            <a:r>
              <a:rPr sz="2800" spc="-70" dirty="0">
                <a:latin typeface="Verdana"/>
                <a:cs typeface="Verdana"/>
              </a:rPr>
              <a:t>e</a:t>
            </a:r>
            <a:endParaRPr sz="2800">
              <a:latin typeface="Verdana"/>
              <a:cs typeface="Verdana"/>
            </a:endParaRPr>
          </a:p>
          <a:p>
            <a:pPr marL="560705" lvl="1" indent="-228600">
              <a:lnSpc>
                <a:spcPct val="100000"/>
              </a:lnSpc>
              <a:spcBef>
                <a:spcPts val="60"/>
              </a:spcBef>
              <a:buClr>
                <a:srgbClr val="9F2936"/>
              </a:buClr>
              <a:buSzPct val="83928"/>
              <a:buFont typeface="Wingdings 2"/>
              <a:buChar char=""/>
              <a:tabLst>
                <a:tab pos="561340" algn="l"/>
              </a:tabLst>
            </a:pPr>
            <a:r>
              <a:rPr sz="2800" spc="-65" dirty="0">
                <a:latin typeface="Verdana"/>
                <a:cs typeface="Verdana"/>
              </a:rPr>
              <a:t>Blue</a:t>
            </a:r>
            <a:r>
              <a:rPr sz="2800" spc="-40" dirty="0">
                <a:latin typeface="Verdana"/>
                <a:cs typeface="Verdana"/>
              </a:rPr>
              <a:t> </a:t>
            </a:r>
            <a:r>
              <a:rPr sz="2800" spc="-65" dirty="0">
                <a:latin typeface="Verdana"/>
                <a:cs typeface="Verdana"/>
              </a:rPr>
              <a:t>Bell</a:t>
            </a:r>
            <a:endParaRPr sz="2800">
              <a:latin typeface="Verdana"/>
              <a:cs typeface="Verdana"/>
            </a:endParaRPr>
          </a:p>
          <a:p>
            <a:pPr marL="560705" lvl="1" indent="-228600">
              <a:lnSpc>
                <a:spcPct val="100000"/>
              </a:lnSpc>
              <a:spcBef>
                <a:spcPts val="60"/>
              </a:spcBef>
              <a:buClr>
                <a:srgbClr val="9F2936"/>
              </a:buClr>
              <a:buSzPct val="83928"/>
              <a:buFont typeface="Wingdings 2"/>
              <a:buChar char=""/>
              <a:tabLst>
                <a:tab pos="561340" algn="l"/>
              </a:tabLst>
            </a:pPr>
            <a:r>
              <a:rPr sz="2800" spc="-70" dirty="0">
                <a:latin typeface="Verdana"/>
                <a:cs typeface="Verdana"/>
              </a:rPr>
              <a:t>Centre</a:t>
            </a:r>
            <a:r>
              <a:rPr sz="2800" spc="-25" dirty="0">
                <a:latin typeface="Verdana"/>
                <a:cs typeface="Verdana"/>
              </a:rPr>
              <a:t> </a:t>
            </a:r>
            <a:r>
              <a:rPr sz="2800" spc="-70" dirty="0">
                <a:latin typeface="Verdana"/>
                <a:cs typeface="Verdana"/>
              </a:rPr>
              <a:t>Square</a:t>
            </a:r>
            <a:endParaRPr sz="2800">
              <a:latin typeface="Verdana"/>
              <a:cs typeface="Verdana"/>
            </a:endParaRPr>
          </a:p>
          <a:p>
            <a:pPr marL="286385" marR="1345565" indent="-273685">
              <a:lnSpc>
                <a:spcPts val="3460"/>
              </a:lnSpc>
              <a:spcBef>
                <a:spcPts val="595"/>
              </a:spcBef>
              <a:buClr>
                <a:srgbClr val="EF7E09"/>
              </a:buClr>
              <a:buSzPct val="84375"/>
              <a:buFont typeface="Wingdings 2"/>
              <a:buChar char=""/>
              <a:tabLst>
                <a:tab pos="287020" algn="l"/>
              </a:tabLst>
            </a:pPr>
            <a:r>
              <a:rPr sz="3200" spc="-60" dirty="0">
                <a:latin typeface="Verdana"/>
                <a:cs typeface="Verdana"/>
              </a:rPr>
              <a:t>Encou</a:t>
            </a:r>
            <a:r>
              <a:rPr sz="3200" spc="-105" dirty="0">
                <a:latin typeface="Verdana"/>
                <a:cs typeface="Verdana"/>
              </a:rPr>
              <a:t>r</a:t>
            </a:r>
            <a:r>
              <a:rPr sz="3200" spc="-65" dirty="0">
                <a:latin typeface="Verdana"/>
                <a:cs typeface="Verdana"/>
              </a:rPr>
              <a:t>ag</a:t>
            </a:r>
            <a:r>
              <a:rPr sz="3200" spc="-60" dirty="0">
                <a:latin typeface="Verdana"/>
                <a:cs typeface="Verdana"/>
              </a:rPr>
              <a:t>e</a:t>
            </a:r>
            <a:r>
              <a:rPr sz="3200" spc="-40" dirty="0">
                <a:latin typeface="Verdana"/>
                <a:cs typeface="Verdana"/>
              </a:rPr>
              <a:t> </a:t>
            </a:r>
            <a:r>
              <a:rPr sz="3200" spc="-75" dirty="0">
                <a:latin typeface="Verdana"/>
                <a:cs typeface="Verdana"/>
              </a:rPr>
              <a:t>pedest</a:t>
            </a:r>
            <a:r>
              <a:rPr sz="3200" spc="-65" dirty="0">
                <a:latin typeface="Verdana"/>
                <a:cs typeface="Verdana"/>
              </a:rPr>
              <a:t>rian</a:t>
            </a:r>
            <a:r>
              <a:rPr sz="3200" spc="-25" dirty="0">
                <a:latin typeface="Verdana"/>
                <a:cs typeface="Verdana"/>
              </a:rPr>
              <a:t> </a:t>
            </a:r>
            <a:r>
              <a:rPr sz="3200" spc="-70" dirty="0">
                <a:latin typeface="Verdana"/>
                <a:cs typeface="Verdana"/>
              </a:rPr>
              <a:t>friendly</a:t>
            </a:r>
            <a:r>
              <a:rPr sz="3200" spc="-50" dirty="0">
                <a:latin typeface="Verdana"/>
                <a:cs typeface="Verdana"/>
              </a:rPr>
              <a:t> </a:t>
            </a:r>
            <a:r>
              <a:rPr sz="3200" spc="-65" dirty="0">
                <a:latin typeface="Verdana"/>
                <a:cs typeface="Verdana"/>
              </a:rPr>
              <a:t>e</a:t>
            </a:r>
            <a:r>
              <a:rPr sz="3200" spc="-95" dirty="0">
                <a:latin typeface="Verdana"/>
                <a:cs typeface="Verdana"/>
              </a:rPr>
              <a:t>n</a:t>
            </a:r>
            <a:r>
              <a:rPr sz="3200" spc="-55" dirty="0">
                <a:latin typeface="Verdana"/>
                <a:cs typeface="Verdana"/>
              </a:rPr>
              <a:t>vironments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457" y="554464"/>
            <a:ext cx="877887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140" dirty="0">
                <a:solidFill>
                  <a:srgbClr val="313131"/>
                </a:solidFill>
                <a:latin typeface="Tahoma"/>
                <a:cs typeface="Tahoma"/>
              </a:rPr>
              <a:t>Exam</a:t>
            </a:r>
            <a:r>
              <a:rPr sz="3600" b="1" spc="145" dirty="0">
                <a:solidFill>
                  <a:srgbClr val="313131"/>
                </a:solidFill>
                <a:latin typeface="Tahoma"/>
                <a:cs typeface="Tahoma"/>
              </a:rPr>
              <a:t>p</a:t>
            </a:r>
            <a:r>
              <a:rPr sz="3600" b="1" spc="25" dirty="0">
                <a:solidFill>
                  <a:srgbClr val="313131"/>
                </a:solidFill>
                <a:latin typeface="Tahoma"/>
                <a:cs typeface="Tahoma"/>
              </a:rPr>
              <a:t>l</a:t>
            </a:r>
            <a:r>
              <a:rPr sz="3600" b="1" spc="60" dirty="0">
                <a:solidFill>
                  <a:srgbClr val="313131"/>
                </a:solidFill>
                <a:latin typeface="Tahoma"/>
                <a:cs typeface="Tahoma"/>
              </a:rPr>
              <a:t>e</a:t>
            </a:r>
            <a:r>
              <a:rPr sz="3600" b="1" spc="16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80" dirty="0">
                <a:solidFill>
                  <a:srgbClr val="313131"/>
                </a:solidFill>
                <a:latin typeface="Tahoma"/>
                <a:cs typeface="Tahoma"/>
              </a:rPr>
              <a:t>o</a:t>
            </a:r>
            <a:r>
              <a:rPr sz="3600" b="1" spc="55" dirty="0">
                <a:solidFill>
                  <a:srgbClr val="313131"/>
                </a:solidFill>
                <a:latin typeface="Tahoma"/>
                <a:cs typeface="Tahoma"/>
              </a:rPr>
              <a:t>f</a:t>
            </a:r>
            <a:r>
              <a:rPr sz="3600" b="1" spc="140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60" dirty="0">
                <a:solidFill>
                  <a:srgbClr val="313131"/>
                </a:solidFill>
                <a:latin typeface="Tahoma"/>
                <a:cs typeface="Tahoma"/>
              </a:rPr>
              <a:t>Mi</a:t>
            </a:r>
            <a:r>
              <a:rPr sz="3600" b="1" spc="35" dirty="0">
                <a:solidFill>
                  <a:srgbClr val="313131"/>
                </a:solidFill>
                <a:latin typeface="Tahoma"/>
                <a:cs typeface="Tahoma"/>
              </a:rPr>
              <a:t>x</a:t>
            </a:r>
            <a:r>
              <a:rPr sz="3600" b="1" spc="105" dirty="0">
                <a:solidFill>
                  <a:srgbClr val="313131"/>
                </a:solidFill>
                <a:latin typeface="Tahoma"/>
                <a:cs typeface="Tahoma"/>
              </a:rPr>
              <a:t>ed</a:t>
            </a:r>
            <a:r>
              <a:rPr sz="3600" b="1" spc="114" dirty="0">
                <a:solidFill>
                  <a:srgbClr val="313131"/>
                </a:solidFill>
                <a:latin typeface="Tahoma"/>
                <a:cs typeface="Tahoma"/>
              </a:rPr>
              <a:t>-</a:t>
            </a:r>
            <a:r>
              <a:rPr sz="3600" b="1" spc="110" dirty="0">
                <a:solidFill>
                  <a:srgbClr val="313131"/>
                </a:solidFill>
                <a:latin typeface="Tahoma"/>
                <a:cs typeface="Tahoma"/>
              </a:rPr>
              <a:t>Use</a:t>
            </a:r>
            <a:r>
              <a:rPr sz="3600" b="1" spc="135" dirty="0">
                <a:solidFill>
                  <a:srgbClr val="313131"/>
                </a:solidFill>
                <a:latin typeface="Tahoma"/>
                <a:cs typeface="Tahoma"/>
              </a:rPr>
              <a:t> </a:t>
            </a:r>
            <a:r>
              <a:rPr sz="3600" b="1" spc="90" dirty="0">
                <a:solidFill>
                  <a:srgbClr val="313131"/>
                </a:solidFill>
                <a:latin typeface="Tahoma"/>
                <a:cs typeface="Tahoma"/>
              </a:rPr>
              <a:t>De</a:t>
            </a:r>
            <a:r>
              <a:rPr sz="3600" b="1" spc="60" dirty="0">
                <a:solidFill>
                  <a:srgbClr val="313131"/>
                </a:solidFill>
                <a:latin typeface="Tahoma"/>
                <a:cs typeface="Tahoma"/>
              </a:rPr>
              <a:t>v</a:t>
            </a:r>
            <a:r>
              <a:rPr sz="3600" b="1" spc="65" dirty="0">
                <a:solidFill>
                  <a:srgbClr val="313131"/>
                </a:solidFill>
                <a:latin typeface="Tahoma"/>
                <a:cs typeface="Tahoma"/>
              </a:rPr>
              <a:t>elo</a:t>
            </a:r>
            <a:r>
              <a:rPr sz="3600" b="1" spc="95" dirty="0">
                <a:solidFill>
                  <a:srgbClr val="313131"/>
                </a:solidFill>
                <a:latin typeface="Tahoma"/>
                <a:cs typeface="Tahoma"/>
              </a:rPr>
              <a:t>p</a:t>
            </a:r>
            <a:r>
              <a:rPr sz="3600" b="1" spc="110" dirty="0">
                <a:solidFill>
                  <a:srgbClr val="313131"/>
                </a:solidFill>
                <a:latin typeface="Tahoma"/>
                <a:cs typeface="Tahoma"/>
              </a:rPr>
              <a:t>ment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05000"/>
            <a:ext cx="9140952" cy="3842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6558588"/>
            <a:ext cx="311721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Perpetua"/>
                <a:cs typeface="Perpetua"/>
              </a:rPr>
              <a:t>Im</a:t>
            </a:r>
            <a:r>
              <a:rPr sz="800" spc="-10" dirty="0">
                <a:latin typeface="Perpetua"/>
                <a:cs typeface="Perpetua"/>
              </a:rPr>
              <a:t>a</a:t>
            </a:r>
            <a:r>
              <a:rPr sz="800" dirty="0">
                <a:latin typeface="Perpetua"/>
                <a:cs typeface="Perpetua"/>
              </a:rPr>
              <a:t>ge</a:t>
            </a:r>
            <a:r>
              <a:rPr sz="800" spc="-5" dirty="0">
                <a:latin typeface="Perpetua"/>
                <a:cs typeface="Perpetua"/>
              </a:rPr>
              <a:t> </a:t>
            </a:r>
            <a:r>
              <a:rPr sz="800" dirty="0">
                <a:latin typeface="Perpetua"/>
                <a:cs typeface="Perpetua"/>
              </a:rPr>
              <a:t>Sou</a:t>
            </a:r>
            <a:r>
              <a:rPr sz="800" spc="-5" dirty="0">
                <a:latin typeface="Perpetua"/>
                <a:cs typeface="Perpetua"/>
              </a:rPr>
              <a:t>rc</a:t>
            </a:r>
            <a:r>
              <a:rPr sz="800" dirty="0">
                <a:latin typeface="Perpetua"/>
                <a:cs typeface="Perpetua"/>
              </a:rPr>
              <a:t>e-</a:t>
            </a:r>
            <a:r>
              <a:rPr sz="800" spc="-25" dirty="0">
                <a:latin typeface="Perpetua"/>
                <a:cs typeface="Perpetua"/>
              </a:rPr>
              <a:t> 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h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ttp</a:t>
            </a:r>
            <a:r>
              <a:rPr sz="800" u="sng" spc="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://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o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m</a:t>
            </a:r>
            <a:r>
              <a:rPr sz="800" u="sng" spc="-1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n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i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-co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n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st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r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u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ct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i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o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n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.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co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m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/da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t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a1/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im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a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ges/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m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i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x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e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d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u</a:t>
            </a:r>
            <a:r>
              <a:rPr sz="800" u="sng" spc="-1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s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e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bu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il</a:t>
            </a:r>
            <a:r>
              <a:rPr sz="800" u="sng" spc="-10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d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i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ng.</a:t>
            </a:r>
            <a:r>
              <a:rPr sz="800" u="sng" spc="-5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j</a:t>
            </a:r>
            <a:r>
              <a:rPr sz="800" u="sng" dirty="0">
                <a:solidFill>
                  <a:srgbClr val="6B9F24"/>
                </a:solidFill>
                <a:latin typeface="Perpetua"/>
                <a:cs typeface="Perpetua"/>
                <a:hlinkClick r:id="rId4"/>
              </a:rPr>
              <a:t>pg</a:t>
            </a:r>
            <a:endParaRPr sz="800">
              <a:latin typeface="Perpetua"/>
              <a:cs typeface="Perpetu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8089" y="1309510"/>
            <a:ext cx="474133" cy="293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9421" y="1941689"/>
            <a:ext cx="5238045" cy="3296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4311" y="259430"/>
            <a:ext cx="0" cy="6339205"/>
          </a:xfrm>
          <a:custGeom>
            <a:avLst/>
            <a:gdLst/>
            <a:ahLst/>
            <a:cxnLst/>
            <a:rect l="l" t="t" r="r" b="b"/>
            <a:pathLst>
              <a:path h="6339205">
                <a:moveTo>
                  <a:pt x="0" y="6339138"/>
                </a:moveTo>
                <a:lnTo>
                  <a:pt x="0" y="0"/>
                </a:lnTo>
              </a:path>
            </a:pathLst>
          </a:custGeom>
          <a:ln w="11288">
            <a:solidFill>
              <a:srgbClr val="6B64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94043" y="586539"/>
            <a:ext cx="0" cy="6012180"/>
          </a:xfrm>
          <a:custGeom>
            <a:avLst/>
            <a:gdLst/>
            <a:ahLst/>
            <a:cxnLst/>
            <a:rect l="l" t="t" r="r" b="b"/>
            <a:pathLst>
              <a:path h="6012180">
                <a:moveTo>
                  <a:pt x="0" y="6012030"/>
                </a:moveTo>
                <a:lnTo>
                  <a:pt x="0" y="0"/>
                </a:lnTo>
              </a:path>
            </a:pathLst>
          </a:custGeom>
          <a:ln w="22577">
            <a:solidFill>
              <a:srgbClr val="6464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2932" y="1015164"/>
            <a:ext cx="4956175" cy="0"/>
          </a:xfrm>
          <a:custGeom>
            <a:avLst/>
            <a:gdLst/>
            <a:ahLst/>
            <a:cxnLst/>
            <a:rect l="l" t="t" r="r" b="b"/>
            <a:pathLst>
              <a:path w="4956175">
                <a:moveTo>
                  <a:pt x="0" y="0"/>
                </a:moveTo>
                <a:lnTo>
                  <a:pt x="4955823" y="0"/>
                </a:lnTo>
              </a:path>
            </a:pathLst>
          </a:custGeom>
          <a:ln w="22577">
            <a:solidFill>
              <a:srgbClr val="2828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0667" y="1274594"/>
            <a:ext cx="0" cy="3948429"/>
          </a:xfrm>
          <a:custGeom>
            <a:avLst/>
            <a:gdLst/>
            <a:ahLst/>
            <a:cxnLst/>
            <a:rect l="l" t="t" r="r" b="b"/>
            <a:pathLst>
              <a:path h="3948429">
                <a:moveTo>
                  <a:pt x="0" y="3947862"/>
                </a:moveTo>
                <a:lnTo>
                  <a:pt x="0" y="0"/>
                </a:lnTo>
              </a:path>
            </a:pathLst>
          </a:custGeom>
          <a:ln w="22577">
            <a:solidFill>
              <a:srgbClr val="5770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8666" y="6592929"/>
            <a:ext cx="8467090" cy="0"/>
          </a:xfrm>
          <a:custGeom>
            <a:avLst/>
            <a:gdLst/>
            <a:ahLst/>
            <a:cxnLst/>
            <a:rect l="l" t="t" r="r" b="b"/>
            <a:pathLst>
              <a:path w="8467090">
                <a:moveTo>
                  <a:pt x="0" y="0"/>
                </a:moveTo>
                <a:lnTo>
                  <a:pt x="8466666" y="0"/>
                </a:lnTo>
              </a:path>
            </a:pathLst>
          </a:custGeom>
          <a:ln w="11288">
            <a:solidFill>
              <a:srgbClr val="6464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5866" y="301023"/>
            <a:ext cx="2689225" cy="282575"/>
          </a:xfrm>
          <a:prstGeom prst="rect">
            <a:avLst/>
          </a:prstGeom>
          <a:solidFill>
            <a:srgbClr val="C1282A"/>
          </a:solidFill>
        </p:spPr>
        <p:txBody>
          <a:bodyPr vert="horz" wrap="square" lIns="0" tIns="0" rIns="0" bIns="0" rtlCol="0">
            <a:spAutoFit/>
          </a:bodyPr>
          <a:lstStyle/>
          <a:p>
            <a:pPr marL="3810">
              <a:lnSpc>
                <a:spcPct val="100000"/>
              </a:lnSpc>
            </a:pPr>
            <a:r>
              <a:rPr sz="1650" spc="-15" dirty="0">
                <a:solidFill>
                  <a:srgbClr val="F4DDD4"/>
                </a:solidFill>
                <a:latin typeface="Times New Roman"/>
                <a:cs typeface="Times New Roman"/>
              </a:rPr>
              <a:t>Jonathan</a:t>
            </a:r>
            <a:r>
              <a:rPr sz="1650" spc="95" dirty="0">
                <a:solidFill>
                  <a:srgbClr val="F4DDD4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F4DDD4"/>
                </a:solidFill>
                <a:latin typeface="Times New Roman"/>
                <a:cs typeface="Times New Roman"/>
              </a:rPr>
              <a:t>Rose</a:t>
            </a:r>
            <a:r>
              <a:rPr sz="1650" spc="20" dirty="0">
                <a:solidFill>
                  <a:srgbClr val="F4DDD4"/>
                </a:solidFill>
                <a:latin typeface="Times New Roman"/>
                <a:cs typeface="Times New Roman"/>
              </a:rPr>
              <a:t> </a:t>
            </a:r>
            <a:r>
              <a:rPr sz="1650" spc="-45" dirty="0">
                <a:solidFill>
                  <a:srgbClr val="F4DDD4"/>
                </a:solidFill>
                <a:latin typeface="Times New Roman"/>
                <a:cs typeface="Times New Roman"/>
              </a:rPr>
              <a:t>C</a:t>
            </a:r>
            <a:r>
              <a:rPr sz="1650" spc="5" dirty="0">
                <a:solidFill>
                  <a:srgbClr val="F4DDD4"/>
                </a:solidFill>
                <a:latin typeface="Times New Roman"/>
                <a:cs typeface="Times New Roman"/>
              </a:rPr>
              <a:t>ompani</a:t>
            </a:r>
            <a:r>
              <a:rPr sz="1650" spc="-10" dirty="0">
                <a:solidFill>
                  <a:srgbClr val="F4DDD4"/>
                </a:solidFill>
                <a:latin typeface="Times New Roman"/>
                <a:cs typeface="Times New Roman"/>
              </a:rPr>
              <a:t>e</a:t>
            </a:r>
            <a:r>
              <a:rPr sz="1650" spc="140" dirty="0">
                <a:solidFill>
                  <a:srgbClr val="F4DDD4"/>
                </a:solidFill>
                <a:latin typeface="Times New Roman"/>
                <a:cs typeface="Times New Roman"/>
              </a:rPr>
              <a:t>s</a:t>
            </a:r>
            <a:r>
              <a:rPr sz="1650" spc="-130" dirty="0">
                <a:solidFill>
                  <a:srgbClr val="F4DDD4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4DDD4"/>
                </a:solidFill>
                <a:latin typeface="Times New Roman"/>
                <a:cs typeface="Times New Roman"/>
              </a:rPr>
              <a:t>LLC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95098" y="301023"/>
            <a:ext cx="3133725" cy="282575"/>
          </a:xfrm>
          <a:prstGeom prst="rect">
            <a:avLst/>
          </a:prstGeom>
          <a:solidFill>
            <a:srgbClr val="C1282A"/>
          </a:solidFill>
        </p:spPr>
        <p:txBody>
          <a:bodyPr vert="horz" wrap="square" lIns="0" tIns="0" rIns="0" bIns="0" rtlCol="0">
            <a:spAutoFit/>
          </a:bodyPr>
          <a:lstStyle/>
          <a:p>
            <a:pPr marL="3810">
              <a:lnSpc>
                <a:spcPct val="100000"/>
              </a:lnSpc>
            </a:pPr>
            <a:r>
              <a:rPr sz="1650" spc="-10" dirty="0">
                <a:solidFill>
                  <a:srgbClr val="F4DDD4"/>
                </a:solidFill>
                <a:latin typeface="Times New Roman"/>
                <a:cs typeface="Times New Roman"/>
              </a:rPr>
              <a:t>L</a:t>
            </a:r>
            <a:r>
              <a:rPr sz="1650" spc="-65" dirty="0">
                <a:solidFill>
                  <a:srgbClr val="F4DDD4"/>
                </a:solidFill>
                <a:latin typeface="Times New Roman"/>
                <a:cs typeface="Times New Roman"/>
              </a:rPr>
              <a:t>o</a:t>
            </a:r>
            <a:r>
              <a:rPr sz="1650" spc="10" dirty="0">
                <a:solidFill>
                  <a:srgbClr val="F4DDD4"/>
                </a:solidFill>
                <a:latin typeface="Times New Roman"/>
                <a:cs typeface="Times New Roman"/>
              </a:rPr>
              <a:t>cat</a:t>
            </a:r>
            <a:r>
              <a:rPr sz="1650" spc="-45" dirty="0">
                <a:solidFill>
                  <a:srgbClr val="F4DDD4"/>
                </a:solidFill>
                <a:latin typeface="Times New Roman"/>
                <a:cs typeface="Times New Roman"/>
              </a:rPr>
              <a:t>i</a:t>
            </a:r>
            <a:r>
              <a:rPr sz="1650" spc="25" dirty="0">
                <a:solidFill>
                  <a:srgbClr val="F4DDD4"/>
                </a:solidFill>
                <a:latin typeface="Times New Roman"/>
                <a:cs typeface="Times New Roman"/>
              </a:rPr>
              <a:t>on:</a:t>
            </a:r>
            <a:r>
              <a:rPr sz="1650" spc="-50" dirty="0">
                <a:solidFill>
                  <a:srgbClr val="F4DDD4"/>
                </a:solidFill>
                <a:latin typeface="Times New Roman"/>
                <a:cs typeface="Times New Roman"/>
              </a:rPr>
              <a:t> </a:t>
            </a:r>
            <a:r>
              <a:rPr sz="1650" spc="-45" dirty="0">
                <a:solidFill>
                  <a:srgbClr val="F4DDD4"/>
                </a:solidFill>
                <a:latin typeface="Times New Roman"/>
                <a:cs typeface="Times New Roman"/>
              </a:rPr>
              <a:t>U</a:t>
            </a:r>
            <a:r>
              <a:rPr sz="1650" spc="35" dirty="0">
                <a:solidFill>
                  <a:srgbClr val="F4DDD4"/>
                </a:solidFill>
                <a:latin typeface="Times New Roman"/>
                <a:cs typeface="Times New Roman"/>
              </a:rPr>
              <a:t>r</a:t>
            </a:r>
            <a:r>
              <a:rPr sz="1650" spc="5" dirty="0">
                <a:solidFill>
                  <a:srgbClr val="F4DDD4"/>
                </a:solidFill>
                <a:latin typeface="Times New Roman"/>
                <a:cs typeface="Times New Roman"/>
              </a:rPr>
              <a:t>b</a:t>
            </a:r>
            <a:r>
              <a:rPr sz="1650" spc="30" dirty="0">
                <a:solidFill>
                  <a:srgbClr val="F4DDD4"/>
                </a:solidFill>
                <a:latin typeface="Times New Roman"/>
                <a:cs typeface="Times New Roman"/>
              </a:rPr>
              <a:t>an</a:t>
            </a:r>
            <a:r>
              <a:rPr sz="1650" spc="-95" dirty="0">
                <a:solidFill>
                  <a:srgbClr val="F4DDD4"/>
                </a:solidFill>
                <a:latin typeface="Times New Roman"/>
                <a:cs typeface="Times New Roman"/>
              </a:rPr>
              <a:t> </a:t>
            </a:r>
            <a:r>
              <a:rPr sz="1650" spc="-195" dirty="0">
                <a:solidFill>
                  <a:srgbClr val="F4DDD4"/>
                </a:solidFill>
                <a:latin typeface="Times New Roman"/>
                <a:cs typeface="Times New Roman"/>
              </a:rPr>
              <a:t>Y</a:t>
            </a:r>
            <a:r>
              <a:rPr sz="1650" spc="-45" dirty="0">
                <a:solidFill>
                  <a:srgbClr val="F4DDD4"/>
                </a:solidFill>
                <a:latin typeface="Times New Roman"/>
                <a:cs typeface="Times New Roman"/>
              </a:rPr>
              <a:t>s</a:t>
            </a:r>
            <a:r>
              <a:rPr sz="1650" spc="-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65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F4DDD4"/>
                </a:solidFill>
                <a:latin typeface="Times New Roman"/>
                <a:cs typeface="Times New Roman"/>
              </a:rPr>
              <a:t>Suburban</a:t>
            </a:r>
            <a:r>
              <a:rPr sz="1650" spc="20" dirty="0">
                <a:solidFill>
                  <a:srgbClr val="F4DDD4"/>
                </a:solidFill>
                <a:latin typeface="Times New Roman"/>
                <a:cs typeface="Times New Roman"/>
              </a:rPr>
              <a:t> </a:t>
            </a:r>
            <a:r>
              <a:rPr sz="1650" spc="15" dirty="0">
                <a:solidFill>
                  <a:srgbClr val="F4DDD4"/>
                </a:solidFill>
                <a:latin typeface="Times New Roman"/>
                <a:cs typeface="Times New Roman"/>
              </a:rPr>
              <a:t>Gr</a:t>
            </a:r>
            <a:r>
              <a:rPr sz="1650" spc="-50" dirty="0">
                <a:solidFill>
                  <a:srgbClr val="F4DDD4"/>
                </a:solidFill>
                <a:latin typeface="Times New Roman"/>
                <a:cs typeface="Times New Roman"/>
              </a:rPr>
              <a:t>e</a:t>
            </a:r>
            <a:r>
              <a:rPr sz="1650" spc="35" dirty="0">
                <a:solidFill>
                  <a:srgbClr val="F4DDD4"/>
                </a:solidFill>
                <a:latin typeface="Times New Roman"/>
                <a:cs typeface="Times New Roman"/>
              </a:rPr>
              <a:t>en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04810" y="5117974"/>
            <a:ext cx="129539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90" dirty="0">
                <a:solidFill>
                  <a:srgbClr val="363636"/>
                </a:solidFill>
                <a:latin typeface="Times New Roman"/>
                <a:cs typeface="Times New Roman"/>
              </a:rPr>
              <a:t>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87032" y="5325316"/>
            <a:ext cx="7353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8800"/>
              </a:lnSpc>
            </a:pP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S</a:t>
            </a:r>
            <a:r>
              <a:rPr sz="850" spc="55" dirty="0">
                <a:solidFill>
                  <a:srgbClr val="363636"/>
                </a:solidFill>
                <a:latin typeface="Arial"/>
                <a:cs typeface="Arial"/>
              </a:rPr>
              <a:t>ub</a:t>
            </a:r>
            <a:r>
              <a:rPr sz="850" spc="-35" dirty="0">
                <a:solidFill>
                  <a:srgbClr val="181818"/>
                </a:solidFill>
                <a:latin typeface="Arial"/>
                <a:cs typeface="Arial"/>
              </a:rPr>
              <a:t>u</a:t>
            </a:r>
            <a:r>
              <a:rPr sz="850" spc="65" dirty="0">
                <a:solidFill>
                  <a:srgbClr val="363636"/>
                </a:solidFill>
                <a:latin typeface="Arial"/>
                <a:cs typeface="Arial"/>
              </a:rPr>
              <a:t>rban</a:t>
            </a:r>
            <a:r>
              <a:rPr sz="850" spc="-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110" dirty="0">
                <a:solidFill>
                  <a:srgbClr val="363636"/>
                </a:solidFill>
                <a:latin typeface="Arial"/>
                <a:cs typeface="Arial"/>
              </a:rPr>
              <a:t>SF</a:t>
            </a: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90" dirty="0">
                <a:solidFill>
                  <a:srgbClr val="181818"/>
                </a:solidFill>
                <a:latin typeface="Arial"/>
                <a:cs typeface="Arial"/>
              </a:rPr>
              <a:t>D</a:t>
            </a:r>
            <a:r>
              <a:rPr sz="850" spc="-25" dirty="0">
                <a:solidFill>
                  <a:srgbClr val="181818"/>
                </a:solidFill>
                <a:latin typeface="Arial"/>
                <a:cs typeface="Arial"/>
              </a:rPr>
              <a:t>e</a:t>
            </a:r>
            <a:r>
              <a:rPr sz="850" spc="20" dirty="0">
                <a:solidFill>
                  <a:srgbClr val="484646"/>
                </a:solidFill>
                <a:latin typeface="Arial"/>
                <a:cs typeface="Arial"/>
              </a:rPr>
              <a:t>t</a:t>
            </a:r>
            <a:r>
              <a:rPr sz="850" spc="45" dirty="0">
                <a:solidFill>
                  <a:srgbClr val="282828"/>
                </a:solidFill>
                <a:latin typeface="Arial"/>
                <a:cs typeface="Arial"/>
              </a:rPr>
              <a:t>ached</a:t>
            </a:r>
            <a:r>
              <a:rPr sz="850" spc="2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850" spc="55" dirty="0">
                <a:solidFill>
                  <a:srgbClr val="363636"/>
                </a:solidFill>
                <a:latin typeface="Arial"/>
                <a:cs typeface="Arial"/>
              </a:rPr>
              <a:t>(242</a:t>
            </a:r>
            <a:r>
              <a:rPr sz="850" spc="-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85" dirty="0">
                <a:solidFill>
                  <a:srgbClr val="363636"/>
                </a:solidFill>
                <a:latin typeface="Arial"/>
                <a:cs typeface="Arial"/>
              </a:rPr>
              <a:t>MBTU</a:t>
            </a: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1121" y="5325316"/>
            <a:ext cx="745490" cy="56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22860" algn="ctr">
              <a:lnSpc>
                <a:spcPct val="110300"/>
              </a:lnSpc>
            </a:pP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Green S</a:t>
            </a:r>
            <a:r>
              <a:rPr sz="850" spc="55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850" spc="40" dirty="0">
                <a:solidFill>
                  <a:srgbClr val="363636"/>
                </a:solidFill>
                <a:latin typeface="Arial"/>
                <a:cs typeface="Arial"/>
              </a:rPr>
              <a:t>burban</a:t>
            </a:r>
            <a:r>
              <a:rPr sz="850" spc="-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S</a:t>
            </a:r>
            <a:r>
              <a:rPr sz="850" spc="250" dirty="0">
                <a:solidFill>
                  <a:srgbClr val="363636"/>
                </a:solidFill>
                <a:latin typeface="Arial"/>
                <a:cs typeface="Arial"/>
              </a:rPr>
              <a:t>F</a:t>
            </a:r>
            <a:r>
              <a:rPr sz="850" spc="114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484646"/>
                </a:solidFill>
                <a:latin typeface="Arial"/>
                <a:cs typeface="Arial"/>
              </a:rPr>
              <a:t>D</a:t>
            </a:r>
            <a:r>
              <a:rPr sz="850" spc="35" dirty="0">
                <a:solidFill>
                  <a:srgbClr val="282828"/>
                </a:solidFill>
                <a:latin typeface="Arial"/>
                <a:cs typeface="Arial"/>
              </a:rPr>
              <a:t>etac</a:t>
            </a:r>
            <a:r>
              <a:rPr sz="850" spc="-25" dirty="0">
                <a:solidFill>
                  <a:srgbClr val="282828"/>
                </a:solidFill>
                <a:latin typeface="Arial"/>
                <a:cs typeface="Arial"/>
              </a:rPr>
              <a:t>h</a:t>
            </a:r>
            <a:r>
              <a:rPr sz="850" spc="105" dirty="0">
                <a:solidFill>
                  <a:srgbClr val="282828"/>
                </a:solidFill>
                <a:latin typeface="Arial"/>
                <a:cs typeface="Arial"/>
              </a:rPr>
              <a:t>ed</a:t>
            </a:r>
            <a:r>
              <a:rPr sz="850" spc="5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850" spc="55" dirty="0">
                <a:solidFill>
                  <a:srgbClr val="484646"/>
                </a:solidFill>
                <a:latin typeface="Arial"/>
                <a:cs typeface="Arial"/>
              </a:rPr>
              <a:t>(1</a:t>
            </a:r>
            <a:r>
              <a:rPr sz="850" spc="-100" dirty="0">
                <a:solidFill>
                  <a:srgbClr val="484646"/>
                </a:solidFill>
                <a:latin typeface="Arial"/>
                <a:cs typeface="Arial"/>
              </a:rPr>
              <a:t>7</a:t>
            </a:r>
            <a:r>
              <a:rPr sz="850" spc="155" dirty="0">
                <a:solidFill>
                  <a:srgbClr val="484646"/>
                </a:solidFill>
                <a:latin typeface="Arial"/>
                <a:cs typeface="Arial"/>
              </a:rPr>
              <a:t>0</a:t>
            </a:r>
            <a:r>
              <a:rPr sz="850" spc="-65" dirty="0">
                <a:solidFill>
                  <a:srgbClr val="484646"/>
                </a:solidFill>
                <a:latin typeface="Arial"/>
                <a:cs typeface="Arial"/>
              </a:rPr>
              <a:t> </a:t>
            </a:r>
            <a:r>
              <a:rPr sz="850" spc="55" dirty="0">
                <a:solidFill>
                  <a:srgbClr val="181818"/>
                </a:solidFill>
                <a:latin typeface="Arial"/>
                <a:cs typeface="Arial"/>
              </a:rPr>
              <a:t>MBTU</a:t>
            </a:r>
            <a:r>
              <a:rPr sz="850" spc="85" dirty="0">
                <a:solidFill>
                  <a:srgbClr val="5D5B5B"/>
                </a:solidFill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57788" y="5325316"/>
            <a:ext cx="667385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1430" algn="ctr">
              <a:lnSpc>
                <a:spcPct val="108800"/>
              </a:lnSpc>
            </a:pPr>
            <a:r>
              <a:rPr sz="850" spc="55" dirty="0">
                <a:solidFill>
                  <a:srgbClr val="282828"/>
                </a:solidFill>
                <a:latin typeface="Arial"/>
                <a:cs typeface="Arial"/>
              </a:rPr>
              <a:t>Urban</a:t>
            </a:r>
            <a:r>
              <a:rPr sz="850" spc="-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850" spc="110" dirty="0">
                <a:solidFill>
                  <a:srgbClr val="363636"/>
                </a:solidFill>
                <a:latin typeface="Arial"/>
                <a:cs typeface="Arial"/>
              </a:rPr>
              <a:t>SF</a:t>
            </a: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40" dirty="0">
                <a:solidFill>
                  <a:srgbClr val="363636"/>
                </a:solidFill>
                <a:latin typeface="Arial"/>
                <a:cs typeface="Arial"/>
              </a:rPr>
              <a:t>Attached</a:t>
            </a:r>
            <a:r>
              <a:rPr sz="850" spc="2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75" dirty="0">
                <a:solidFill>
                  <a:srgbClr val="484646"/>
                </a:solidFill>
                <a:latin typeface="Arial"/>
                <a:cs typeface="Arial"/>
              </a:rPr>
              <a:t>(</a:t>
            </a:r>
            <a:r>
              <a:rPr sz="850" spc="-40" dirty="0">
                <a:solidFill>
                  <a:srgbClr val="484646"/>
                </a:solidFill>
                <a:latin typeface="Arial"/>
                <a:cs typeface="Arial"/>
              </a:rPr>
              <a:t>1</a:t>
            </a:r>
            <a:r>
              <a:rPr sz="850" spc="-35" dirty="0">
                <a:solidFill>
                  <a:srgbClr val="484646"/>
                </a:solidFill>
                <a:latin typeface="Arial"/>
                <a:cs typeface="Arial"/>
              </a:rPr>
              <a:t>1</a:t>
            </a:r>
            <a:r>
              <a:rPr sz="850" spc="160" dirty="0">
                <a:solidFill>
                  <a:srgbClr val="484646"/>
                </a:solidFill>
                <a:latin typeface="Arial"/>
                <a:cs typeface="Arial"/>
              </a:rPr>
              <a:t>7</a:t>
            </a:r>
            <a:r>
              <a:rPr sz="850" spc="-160" dirty="0">
                <a:solidFill>
                  <a:srgbClr val="484646"/>
                </a:solidFill>
                <a:latin typeface="Arial"/>
                <a:cs typeface="Arial"/>
              </a:rPr>
              <a:t> </a:t>
            </a:r>
            <a:r>
              <a:rPr sz="850" spc="85" dirty="0">
                <a:solidFill>
                  <a:srgbClr val="363636"/>
                </a:solidFill>
                <a:latin typeface="Arial"/>
                <a:cs typeface="Arial"/>
              </a:rPr>
              <a:t>MBTU</a:t>
            </a: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566" y="6432387"/>
            <a:ext cx="186817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409" dirty="0">
                <a:solidFill>
                  <a:srgbClr val="363636"/>
                </a:solidFill>
                <a:latin typeface="Times New Roman"/>
                <a:cs typeface="Times New Roman"/>
              </a:rPr>
              <a:t>8</a:t>
            </a:r>
            <a:r>
              <a:rPr sz="800" i="1" spc="20" dirty="0">
                <a:solidFill>
                  <a:srgbClr val="363636"/>
                </a:solidFill>
                <a:latin typeface="Arial"/>
                <a:cs typeface="Arial"/>
              </a:rPr>
              <a:t>Jonath</a:t>
            </a:r>
            <a:r>
              <a:rPr sz="800" i="1" spc="-65" dirty="0">
                <a:solidFill>
                  <a:srgbClr val="363636"/>
                </a:solidFill>
                <a:latin typeface="Arial"/>
                <a:cs typeface="Arial"/>
              </a:rPr>
              <a:t>o</a:t>
            </a:r>
            <a:r>
              <a:rPr sz="800" i="1" spc="135" dirty="0">
                <a:solidFill>
                  <a:srgbClr val="363636"/>
                </a:solidFill>
                <a:latin typeface="Arial"/>
                <a:cs typeface="Arial"/>
              </a:rPr>
              <a:t>n</a:t>
            </a:r>
            <a:r>
              <a:rPr sz="800" i="1" spc="-9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00" i="1" spc="5" dirty="0">
                <a:solidFill>
                  <a:srgbClr val="363636"/>
                </a:solidFill>
                <a:latin typeface="Arial"/>
                <a:cs typeface="Arial"/>
              </a:rPr>
              <a:t>Ro</a:t>
            </a:r>
            <a:r>
              <a:rPr sz="800" i="1" spc="-105" dirty="0">
                <a:solidFill>
                  <a:srgbClr val="363636"/>
                </a:solidFill>
                <a:latin typeface="Arial"/>
                <a:cs typeface="Arial"/>
              </a:rPr>
              <a:t>s</a:t>
            </a:r>
            <a:r>
              <a:rPr sz="800" i="1" spc="160" dirty="0">
                <a:solidFill>
                  <a:srgbClr val="363636"/>
                </a:solidFill>
                <a:latin typeface="Arial"/>
                <a:cs typeface="Arial"/>
              </a:rPr>
              <a:t>e</a:t>
            </a:r>
            <a:r>
              <a:rPr sz="800" i="1" spc="-12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00" i="1" spc="40" dirty="0">
                <a:solidFill>
                  <a:srgbClr val="282828"/>
                </a:solidFill>
                <a:latin typeface="Arial"/>
                <a:cs typeface="Arial"/>
              </a:rPr>
              <a:t>c</a:t>
            </a:r>
            <a:r>
              <a:rPr sz="800" i="1" spc="70" dirty="0">
                <a:solidFill>
                  <a:srgbClr val="282828"/>
                </a:solidFill>
                <a:latin typeface="Arial"/>
                <a:cs typeface="Arial"/>
              </a:rPr>
              <a:t>o</a:t>
            </a:r>
            <a:r>
              <a:rPr sz="800" i="1" spc="-30" dirty="0">
                <a:solidFill>
                  <a:srgbClr val="282828"/>
                </a:solidFill>
                <a:latin typeface="Arial"/>
                <a:cs typeface="Arial"/>
              </a:rPr>
              <a:t>m</a:t>
            </a:r>
            <a:r>
              <a:rPr sz="800" i="1" spc="30" dirty="0">
                <a:solidFill>
                  <a:srgbClr val="282828"/>
                </a:solidFill>
                <a:latin typeface="Arial"/>
                <a:cs typeface="Arial"/>
              </a:rPr>
              <a:t>pani</a:t>
            </a:r>
            <a:r>
              <a:rPr sz="800" i="1" spc="-35" dirty="0">
                <a:solidFill>
                  <a:srgbClr val="282828"/>
                </a:solidFill>
                <a:latin typeface="Arial"/>
                <a:cs typeface="Arial"/>
              </a:rPr>
              <a:t>e</a:t>
            </a:r>
            <a:r>
              <a:rPr sz="800" i="1" spc="-50" dirty="0">
                <a:solidFill>
                  <a:srgbClr val="282828"/>
                </a:solidFill>
                <a:latin typeface="Arial"/>
                <a:cs typeface="Arial"/>
              </a:rPr>
              <a:t>s</a:t>
            </a:r>
            <a:r>
              <a:rPr sz="800" i="1" spc="310" dirty="0">
                <a:solidFill>
                  <a:srgbClr val="484646"/>
                </a:solidFill>
                <a:latin typeface="Arial"/>
                <a:cs typeface="Arial"/>
              </a:rPr>
              <a:t>,</a:t>
            </a:r>
            <a:r>
              <a:rPr sz="800" i="1" spc="280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800" i="1" spc="290" dirty="0">
                <a:solidFill>
                  <a:srgbClr val="363636"/>
                </a:solidFill>
                <a:latin typeface="Arial"/>
                <a:cs typeface="Arial"/>
              </a:rPr>
              <a:t>c</a:t>
            </a:r>
            <a:r>
              <a:rPr sz="800" i="1" spc="45" dirty="0">
                <a:solidFill>
                  <a:srgbClr val="363636"/>
                </a:solidFill>
                <a:latin typeface="Arial"/>
                <a:cs typeface="Arial"/>
              </a:rPr>
              <a:t>2009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59300" y="5325316"/>
            <a:ext cx="70866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0" dirty="0">
                <a:solidFill>
                  <a:srgbClr val="363636"/>
                </a:solidFill>
                <a:latin typeface="Arial"/>
                <a:cs typeface="Arial"/>
              </a:rPr>
              <a:t>G</a:t>
            </a:r>
            <a:r>
              <a:rPr sz="850" spc="65" dirty="0">
                <a:solidFill>
                  <a:srgbClr val="363636"/>
                </a:solidFill>
                <a:latin typeface="Arial"/>
                <a:cs typeface="Arial"/>
              </a:rPr>
              <a:t>reen</a:t>
            </a:r>
            <a:r>
              <a:rPr sz="850" spc="-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70" dirty="0">
                <a:solidFill>
                  <a:srgbClr val="484646"/>
                </a:solidFill>
                <a:latin typeface="Arial"/>
                <a:cs typeface="Arial"/>
              </a:rPr>
              <a:t>Urb</a:t>
            </a:r>
            <a:r>
              <a:rPr sz="850" spc="-20" dirty="0">
                <a:solidFill>
                  <a:srgbClr val="484646"/>
                </a:solidFill>
                <a:latin typeface="Arial"/>
                <a:cs typeface="Arial"/>
              </a:rPr>
              <a:t>a</a:t>
            </a:r>
            <a:r>
              <a:rPr sz="850" spc="100" dirty="0">
                <a:solidFill>
                  <a:srgbClr val="181818"/>
                </a:solidFill>
                <a:latin typeface="Arial"/>
                <a:cs typeface="Arial"/>
              </a:rPr>
              <a:t>n</a:t>
            </a:r>
            <a:endParaRPr sz="850">
              <a:latin typeface="Arial"/>
              <a:cs typeface="Arial"/>
            </a:endParaRPr>
          </a:p>
          <a:p>
            <a:pPr marL="23495">
              <a:lnSpc>
                <a:spcPts val="1055"/>
              </a:lnSpc>
              <a:spcBef>
                <a:spcPts val="170"/>
              </a:spcBef>
            </a:pPr>
            <a:r>
              <a:rPr sz="900" spc="80" dirty="0">
                <a:solidFill>
                  <a:srgbClr val="363636"/>
                </a:solidFill>
                <a:latin typeface="Arial"/>
                <a:cs typeface="Arial"/>
              </a:rPr>
              <a:t>S</a:t>
            </a:r>
            <a:r>
              <a:rPr sz="900" spc="85" dirty="0">
                <a:solidFill>
                  <a:srgbClr val="363636"/>
                </a:solidFill>
                <a:latin typeface="Arial"/>
                <a:cs typeface="Arial"/>
              </a:rPr>
              <a:t>F</a:t>
            </a:r>
            <a:r>
              <a:rPr sz="900" spc="15" dirty="0">
                <a:solidFill>
                  <a:srgbClr val="363636"/>
                </a:solidFill>
                <a:latin typeface="Arial"/>
                <a:cs typeface="Arial"/>
              </a:rPr>
              <a:t>Attached</a:t>
            </a:r>
            <a:endParaRPr sz="900">
              <a:latin typeface="Arial"/>
              <a:cs typeface="Arial"/>
            </a:endParaRPr>
          </a:p>
          <a:p>
            <a:pPr marL="57785">
              <a:lnSpc>
                <a:spcPts val="994"/>
              </a:lnSpc>
            </a:pPr>
            <a:r>
              <a:rPr sz="850" spc="70" dirty="0">
                <a:solidFill>
                  <a:srgbClr val="5D5B5B"/>
                </a:solidFill>
                <a:latin typeface="Arial"/>
                <a:cs typeface="Arial"/>
              </a:rPr>
              <a:t>(</a:t>
            </a:r>
            <a:r>
              <a:rPr sz="850" spc="50" dirty="0">
                <a:solidFill>
                  <a:srgbClr val="5D5B5B"/>
                </a:solidFill>
                <a:latin typeface="Arial"/>
                <a:cs typeface="Arial"/>
              </a:rPr>
              <a:t>8</a:t>
            </a:r>
            <a:r>
              <a:rPr sz="850" spc="50" dirty="0">
                <a:solidFill>
                  <a:srgbClr val="363636"/>
                </a:solidFill>
                <a:latin typeface="Arial"/>
                <a:cs typeface="Arial"/>
              </a:rPr>
              <a:t>7</a:t>
            </a:r>
            <a:r>
              <a:rPr sz="850" spc="-5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55" dirty="0">
                <a:solidFill>
                  <a:srgbClr val="181818"/>
                </a:solidFill>
                <a:latin typeface="Arial"/>
                <a:cs typeface="Arial"/>
              </a:rPr>
              <a:t>MBTU</a:t>
            </a:r>
            <a:r>
              <a:rPr sz="850" spc="85" dirty="0">
                <a:solidFill>
                  <a:srgbClr val="5D5B5B"/>
                </a:solidFill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7254" y="5325316"/>
            <a:ext cx="61087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3825">
              <a:lnSpc>
                <a:spcPct val="113199"/>
              </a:lnSpc>
            </a:pPr>
            <a:r>
              <a:rPr sz="850" spc="5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850" spc="65" dirty="0">
                <a:solidFill>
                  <a:srgbClr val="363636"/>
                </a:solidFill>
                <a:latin typeface="Arial"/>
                <a:cs typeface="Arial"/>
              </a:rPr>
              <a:t>rban</a:t>
            </a:r>
            <a:r>
              <a:rPr sz="850" spc="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85" dirty="0">
                <a:solidFill>
                  <a:srgbClr val="363636"/>
                </a:solidFill>
                <a:latin typeface="Arial"/>
                <a:cs typeface="Arial"/>
              </a:rPr>
              <a:t>M</a:t>
            </a:r>
            <a:r>
              <a:rPr sz="850" spc="55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850" spc="25" dirty="0">
                <a:solidFill>
                  <a:srgbClr val="363636"/>
                </a:solidFill>
                <a:latin typeface="Arial"/>
                <a:cs typeface="Arial"/>
              </a:rPr>
              <a:t>ltifa</a:t>
            </a:r>
            <a:r>
              <a:rPr sz="850" spc="50" dirty="0">
                <a:solidFill>
                  <a:srgbClr val="363636"/>
                </a:solidFill>
                <a:latin typeface="Arial"/>
                <a:cs typeface="Arial"/>
              </a:rPr>
              <a:t>mi</a:t>
            </a:r>
            <a:r>
              <a:rPr sz="850" spc="-14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125" dirty="0">
                <a:solidFill>
                  <a:srgbClr val="363636"/>
                </a:solidFill>
                <a:latin typeface="Arial"/>
                <a:cs typeface="Arial"/>
              </a:rPr>
              <a:t>y</a:t>
            </a:r>
            <a:r>
              <a:rPr sz="850" spc="7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65" dirty="0">
                <a:solidFill>
                  <a:srgbClr val="484646"/>
                </a:solidFill>
                <a:latin typeface="Arial"/>
                <a:cs typeface="Arial"/>
              </a:rPr>
              <a:t>(82</a:t>
            </a:r>
            <a:r>
              <a:rPr sz="850" spc="-65" dirty="0">
                <a:solidFill>
                  <a:srgbClr val="48464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63636"/>
                </a:solidFill>
                <a:latin typeface="Arial"/>
                <a:cs typeface="Arial"/>
              </a:rPr>
              <a:t>M</a:t>
            </a:r>
            <a:r>
              <a:rPr sz="850" spc="85" dirty="0">
                <a:solidFill>
                  <a:srgbClr val="363636"/>
                </a:solidFill>
                <a:latin typeface="Arial"/>
                <a:cs typeface="Arial"/>
              </a:rPr>
              <a:t>BTU</a:t>
            </a:r>
            <a:r>
              <a:rPr sz="850" spc="45" dirty="0">
                <a:solidFill>
                  <a:srgbClr val="363636"/>
                </a:solidFill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96188" y="5325316"/>
            <a:ext cx="71628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580" marR="5080" indent="-56515">
              <a:lnSpc>
                <a:spcPct val="113199"/>
              </a:lnSpc>
            </a:pPr>
            <a:r>
              <a:rPr sz="850" spc="40" dirty="0">
                <a:solidFill>
                  <a:srgbClr val="363636"/>
                </a:solidFill>
                <a:latin typeface="Arial"/>
                <a:cs typeface="Arial"/>
              </a:rPr>
              <a:t>G</a:t>
            </a:r>
            <a:r>
              <a:rPr sz="850" spc="55" dirty="0">
                <a:solidFill>
                  <a:srgbClr val="363636"/>
                </a:solidFill>
                <a:latin typeface="Arial"/>
                <a:cs typeface="Arial"/>
              </a:rPr>
              <a:t>re</a:t>
            </a:r>
            <a:r>
              <a:rPr sz="850" spc="-10" dirty="0">
                <a:solidFill>
                  <a:srgbClr val="363636"/>
                </a:solidFill>
                <a:latin typeface="Arial"/>
                <a:cs typeface="Arial"/>
              </a:rPr>
              <a:t>e</a:t>
            </a:r>
            <a:r>
              <a:rPr sz="850" spc="220" dirty="0">
                <a:solidFill>
                  <a:srgbClr val="363636"/>
                </a:solidFill>
                <a:latin typeface="Arial"/>
                <a:cs typeface="Arial"/>
              </a:rPr>
              <a:t>n</a:t>
            </a:r>
            <a:r>
              <a:rPr sz="850" spc="-135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850" spc="65" dirty="0">
                <a:solidFill>
                  <a:srgbClr val="363636"/>
                </a:solidFill>
                <a:latin typeface="Arial"/>
                <a:cs typeface="Arial"/>
              </a:rPr>
              <a:t>rban</a:t>
            </a:r>
            <a:r>
              <a:rPr sz="850" spc="75" dirty="0">
                <a:solidFill>
                  <a:srgbClr val="363636"/>
                </a:solidFill>
                <a:latin typeface="Arial"/>
                <a:cs typeface="Arial"/>
              </a:rPr>
              <a:t> M</a:t>
            </a:r>
            <a:r>
              <a:rPr sz="850" spc="-55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850" spc="30" dirty="0">
                <a:solidFill>
                  <a:srgbClr val="363636"/>
                </a:solidFill>
                <a:latin typeface="Arial"/>
                <a:cs typeface="Arial"/>
              </a:rPr>
              <a:t>ltifa</a:t>
            </a:r>
            <a:r>
              <a:rPr sz="850" spc="-185" dirty="0">
                <a:solidFill>
                  <a:srgbClr val="363636"/>
                </a:solidFill>
                <a:latin typeface="Arial"/>
                <a:cs typeface="Arial"/>
              </a:rPr>
              <a:t>m</a:t>
            </a:r>
            <a:r>
              <a:rPr sz="850" spc="-200" dirty="0">
                <a:solidFill>
                  <a:srgbClr val="181818"/>
                </a:solidFill>
                <a:latin typeface="Arial"/>
                <a:cs typeface="Arial"/>
              </a:rPr>
              <a:t>i</a:t>
            </a:r>
            <a:r>
              <a:rPr sz="850" spc="80" dirty="0">
                <a:solidFill>
                  <a:srgbClr val="484646"/>
                </a:solidFill>
                <a:latin typeface="Arial"/>
                <a:cs typeface="Arial"/>
              </a:rPr>
              <a:t>ly</a:t>
            </a:r>
            <a:r>
              <a:rPr sz="850" spc="60" dirty="0">
                <a:solidFill>
                  <a:srgbClr val="484646"/>
                </a:solidFill>
                <a:latin typeface="Arial"/>
                <a:cs typeface="Arial"/>
              </a:rPr>
              <a:t> </a:t>
            </a:r>
            <a:r>
              <a:rPr sz="850" spc="50" dirty="0">
                <a:solidFill>
                  <a:srgbClr val="363636"/>
                </a:solidFill>
                <a:latin typeface="Arial"/>
                <a:cs typeface="Arial"/>
              </a:rPr>
              <a:t>(</a:t>
            </a:r>
            <a:r>
              <a:rPr sz="850" spc="80" dirty="0">
                <a:solidFill>
                  <a:srgbClr val="363636"/>
                </a:solidFill>
                <a:latin typeface="Arial"/>
                <a:cs typeface="Arial"/>
              </a:rPr>
              <a:t>6</a:t>
            </a:r>
            <a:r>
              <a:rPr sz="850" spc="229" dirty="0">
                <a:solidFill>
                  <a:srgbClr val="5D5B5B"/>
                </a:solidFill>
                <a:latin typeface="Arial"/>
                <a:cs typeface="Arial"/>
              </a:rPr>
              <a:t>1</a:t>
            </a:r>
            <a:r>
              <a:rPr sz="850" spc="55" dirty="0">
                <a:solidFill>
                  <a:srgbClr val="363636"/>
                </a:solidFill>
                <a:latin typeface="Arial"/>
                <a:cs typeface="Arial"/>
              </a:rPr>
              <a:t>MBT</a:t>
            </a:r>
            <a:r>
              <a:rPr sz="850" spc="-35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850" spc="210" dirty="0">
                <a:solidFill>
                  <a:srgbClr val="5D5B5B"/>
                </a:solidFill>
                <a:latin typeface="Arial"/>
                <a:cs typeface="Arial"/>
              </a:rPr>
              <a:t>)</a:t>
            </a:r>
            <a:endParaRPr sz="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46589" y="6038695"/>
            <a:ext cx="306768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5" dirty="0">
                <a:solidFill>
                  <a:srgbClr val="070A0A"/>
                </a:solidFill>
                <a:latin typeface="Arial"/>
                <a:cs typeface="Arial"/>
              </a:rPr>
              <a:t>S</a:t>
            </a:r>
            <a:r>
              <a:rPr sz="1700" spc="65" dirty="0">
                <a:solidFill>
                  <a:srgbClr val="070A0A"/>
                </a:solidFill>
                <a:latin typeface="Arial"/>
                <a:cs typeface="Arial"/>
              </a:rPr>
              <a:t>i</a:t>
            </a:r>
            <a:r>
              <a:rPr sz="1700" spc="25" dirty="0">
                <a:solidFill>
                  <a:srgbClr val="070A0A"/>
                </a:solidFill>
                <a:latin typeface="Arial"/>
                <a:cs typeface="Arial"/>
              </a:rPr>
              <a:t>n</a:t>
            </a:r>
            <a:r>
              <a:rPr sz="1700" spc="90" dirty="0">
                <a:solidFill>
                  <a:srgbClr val="070A0A"/>
                </a:solidFill>
                <a:latin typeface="Arial"/>
                <a:cs typeface="Arial"/>
              </a:rPr>
              <a:t>gl</a:t>
            </a:r>
            <a:r>
              <a:rPr sz="1700" spc="75" dirty="0">
                <a:solidFill>
                  <a:srgbClr val="070A0A"/>
                </a:solidFill>
                <a:latin typeface="Arial"/>
                <a:cs typeface="Arial"/>
              </a:rPr>
              <a:t>e</a:t>
            </a:r>
            <a:r>
              <a:rPr sz="1700" spc="-75" dirty="0">
                <a:solidFill>
                  <a:srgbClr val="070A0A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070A0A"/>
                </a:solidFill>
                <a:latin typeface="Arial"/>
                <a:cs typeface="Arial"/>
              </a:rPr>
              <a:t>Fa</a:t>
            </a:r>
            <a:r>
              <a:rPr sz="1700" spc="-80" dirty="0">
                <a:solidFill>
                  <a:srgbClr val="070A0A"/>
                </a:solidFill>
                <a:latin typeface="Arial"/>
                <a:cs typeface="Arial"/>
              </a:rPr>
              <a:t>m</a:t>
            </a:r>
            <a:r>
              <a:rPr sz="1700" spc="190" dirty="0">
                <a:solidFill>
                  <a:srgbClr val="070A0A"/>
                </a:solidFill>
                <a:latin typeface="Arial"/>
                <a:cs typeface="Arial"/>
              </a:rPr>
              <a:t>i</a:t>
            </a:r>
            <a:r>
              <a:rPr sz="1700" spc="-65" dirty="0">
                <a:solidFill>
                  <a:srgbClr val="070A0A"/>
                </a:solidFill>
                <a:latin typeface="Arial"/>
                <a:cs typeface="Arial"/>
              </a:rPr>
              <a:t>l</a:t>
            </a:r>
            <a:r>
              <a:rPr sz="1700" spc="65" dirty="0">
                <a:solidFill>
                  <a:srgbClr val="070A0A"/>
                </a:solidFill>
                <a:latin typeface="Arial"/>
                <a:cs typeface="Arial"/>
              </a:rPr>
              <a:t>y</a:t>
            </a:r>
            <a:r>
              <a:rPr sz="1700" spc="30" dirty="0">
                <a:solidFill>
                  <a:srgbClr val="070A0A"/>
                </a:solidFill>
                <a:latin typeface="Arial"/>
                <a:cs typeface="Arial"/>
              </a:rPr>
              <a:t> </a:t>
            </a:r>
            <a:r>
              <a:rPr sz="1700" spc="-165" dirty="0">
                <a:solidFill>
                  <a:srgbClr val="070A0A"/>
                </a:solidFill>
                <a:latin typeface="Arial"/>
                <a:cs typeface="Arial"/>
              </a:rPr>
              <a:t>H</a:t>
            </a:r>
            <a:r>
              <a:rPr sz="1700" spc="110" dirty="0">
                <a:solidFill>
                  <a:srgbClr val="070A0A"/>
                </a:solidFill>
                <a:latin typeface="Arial"/>
                <a:cs typeface="Arial"/>
              </a:rPr>
              <a:t>o</a:t>
            </a:r>
            <a:r>
              <a:rPr sz="1700" spc="35" dirty="0">
                <a:solidFill>
                  <a:srgbClr val="070A0A"/>
                </a:solidFill>
                <a:latin typeface="Arial"/>
                <a:cs typeface="Arial"/>
              </a:rPr>
              <a:t>us</a:t>
            </a:r>
            <a:r>
              <a:rPr sz="1700" spc="85" dirty="0">
                <a:solidFill>
                  <a:srgbClr val="070A0A"/>
                </a:solidFill>
                <a:latin typeface="Arial"/>
                <a:cs typeface="Arial"/>
              </a:rPr>
              <a:t>eho</a:t>
            </a:r>
            <a:r>
              <a:rPr sz="1700" spc="-10" dirty="0">
                <a:solidFill>
                  <a:srgbClr val="070A0A"/>
                </a:solidFill>
                <a:latin typeface="Arial"/>
                <a:cs typeface="Arial"/>
              </a:rPr>
              <a:t>l</a:t>
            </a:r>
            <a:r>
              <a:rPr sz="1700" spc="130" dirty="0">
                <a:solidFill>
                  <a:srgbClr val="070A0A"/>
                </a:solidFill>
                <a:latin typeface="Arial"/>
                <a:cs typeface="Arial"/>
              </a:rPr>
              <a:t>d</a:t>
            </a:r>
            <a:r>
              <a:rPr sz="1700" spc="-130" dirty="0">
                <a:solidFill>
                  <a:srgbClr val="070A0A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070A0A"/>
                </a:solidFill>
                <a:latin typeface="Arial"/>
                <a:cs typeface="Arial"/>
              </a:rPr>
              <a:t>Ty</a:t>
            </a:r>
            <a:r>
              <a:rPr sz="1700" spc="-40" dirty="0">
                <a:solidFill>
                  <a:srgbClr val="070A0A"/>
                </a:solidFill>
                <a:latin typeface="Arial"/>
                <a:cs typeface="Arial"/>
              </a:rPr>
              <a:t>p</a:t>
            </a:r>
            <a:r>
              <a:rPr sz="1700" spc="75" dirty="0">
                <a:solidFill>
                  <a:srgbClr val="070A0A"/>
                </a:solidFill>
                <a:latin typeface="Arial"/>
                <a:cs typeface="Arial"/>
              </a:rPr>
              <a:t>e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0" y="1122217"/>
            <a:ext cx="5257800" cy="4260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4463" y="228600"/>
            <a:ext cx="0" cy="6400800"/>
          </a:xfrm>
          <a:custGeom>
            <a:avLst/>
            <a:gdLst/>
            <a:ahLst/>
            <a:cxnLst/>
            <a:rect l="l" t="t" r="r" b="b"/>
            <a:pathLst>
              <a:path h="6400800">
                <a:moveTo>
                  <a:pt x="0" y="6400800"/>
                </a:moveTo>
                <a:lnTo>
                  <a:pt x="0" y="0"/>
                </a:lnTo>
              </a:path>
            </a:pathLst>
          </a:custGeom>
          <a:ln w="20781">
            <a:solidFill>
              <a:srgbClr val="6764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17172" y="1174172"/>
            <a:ext cx="5008880" cy="0"/>
          </a:xfrm>
          <a:custGeom>
            <a:avLst/>
            <a:gdLst/>
            <a:ahLst/>
            <a:cxnLst/>
            <a:rect l="l" t="t" r="r" b="b"/>
            <a:pathLst>
              <a:path w="5008880">
                <a:moveTo>
                  <a:pt x="0" y="0"/>
                </a:moveTo>
                <a:lnTo>
                  <a:pt x="5008418" y="0"/>
                </a:lnTo>
              </a:path>
            </a:pathLst>
          </a:custGeom>
          <a:ln w="20781">
            <a:solidFill>
              <a:srgbClr val="2F2F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1417" y="1672936"/>
            <a:ext cx="1174750" cy="0"/>
          </a:xfrm>
          <a:custGeom>
            <a:avLst/>
            <a:gdLst/>
            <a:ahLst/>
            <a:cxnLst/>
            <a:rect l="l" t="t" r="r" b="b"/>
            <a:pathLst>
              <a:path w="1174750">
                <a:moveTo>
                  <a:pt x="0" y="0"/>
                </a:moveTo>
                <a:lnTo>
                  <a:pt x="1174173" y="0"/>
                </a:lnTo>
              </a:path>
            </a:pathLst>
          </a:custGeom>
          <a:ln w="20781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51417" y="2161308"/>
            <a:ext cx="1174750" cy="0"/>
          </a:xfrm>
          <a:custGeom>
            <a:avLst/>
            <a:gdLst/>
            <a:ahLst/>
            <a:cxnLst/>
            <a:rect l="l" t="t" r="r" b="b"/>
            <a:pathLst>
              <a:path w="1174750">
                <a:moveTo>
                  <a:pt x="0" y="0"/>
                </a:moveTo>
                <a:lnTo>
                  <a:pt x="1174173" y="0"/>
                </a:lnTo>
              </a:path>
            </a:pathLst>
          </a:custGeom>
          <a:ln w="20781">
            <a:solidFill>
              <a:srgbClr val="4B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1417" y="2660072"/>
            <a:ext cx="1174750" cy="0"/>
          </a:xfrm>
          <a:custGeom>
            <a:avLst/>
            <a:gdLst/>
            <a:ahLst/>
            <a:cxnLst/>
            <a:rect l="l" t="t" r="r" b="b"/>
            <a:pathLst>
              <a:path w="1174750">
                <a:moveTo>
                  <a:pt x="0" y="0"/>
                </a:moveTo>
                <a:lnTo>
                  <a:pt x="1174173" y="0"/>
                </a:lnTo>
              </a:path>
            </a:pathLst>
          </a:custGeom>
          <a:ln w="20781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1417" y="3158836"/>
            <a:ext cx="1174750" cy="0"/>
          </a:xfrm>
          <a:custGeom>
            <a:avLst/>
            <a:gdLst/>
            <a:ahLst/>
            <a:cxnLst/>
            <a:rect l="l" t="t" r="r" b="b"/>
            <a:pathLst>
              <a:path w="1174750">
                <a:moveTo>
                  <a:pt x="0" y="0"/>
                </a:moveTo>
                <a:lnTo>
                  <a:pt x="1174173" y="0"/>
                </a:lnTo>
              </a:path>
            </a:pathLst>
          </a:custGeom>
          <a:ln w="20781">
            <a:solidFill>
              <a:srgbClr val="3838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4072" y="6624204"/>
            <a:ext cx="8395970" cy="0"/>
          </a:xfrm>
          <a:custGeom>
            <a:avLst/>
            <a:gdLst/>
            <a:ahLst/>
            <a:cxnLst/>
            <a:rect l="l" t="t" r="r" b="b"/>
            <a:pathLst>
              <a:path w="8395970">
                <a:moveTo>
                  <a:pt x="0" y="0"/>
                </a:moveTo>
                <a:lnTo>
                  <a:pt x="8395855" y="0"/>
                </a:lnTo>
              </a:path>
            </a:pathLst>
          </a:custGeom>
          <a:ln w="10390">
            <a:solidFill>
              <a:srgbClr val="6464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3714" y="266745"/>
            <a:ext cx="2661285" cy="273685"/>
          </a:xfrm>
          <a:prstGeom prst="rect">
            <a:avLst/>
          </a:prstGeom>
          <a:solidFill>
            <a:srgbClr val="C1282A"/>
          </a:solidFill>
        </p:spPr>
        <p:txBody>
          <a:bodyPr vert="horz" wrap="square" lIns="0" tIns="0" rIns="0" bIns="0" rtlCol="0">
            <a:spAutoFit/>
          </a:bodyPr>
          <a:lstStyle/>
          <a:p>
            <a:pPr marL="3810">
              <a:lnSpc>
                <a:spcPct val="100000"/>
              </a:lnSpc>
            </a:pPr>
            <a:r>
              <a:rPr sz="1600" spc="-10" dirty="0">
                <a:solidFill>
                  <a:srgbClr val="F2D6CF"/>
                </a:solidFill>
                <a:latin typeface="Times New Roman"/>
                <a:cs typeface="Times New Roman"/>
              </a:rPr>
              <a:t>Jon</a:t>
            </a:r>
            <a:r>
              <a:rPr sz="1600" spc="165" dirty="0">
                <a:solidFill>
                  <a:srgbClr val="F2D6CF"/>
                </a:solidFill>
                <a:latin typeface="Times New Roman"/>
                <a:cs typeface="Times New Roman"/>
              </a:rPr>
              <a:t>a</a:t>
            </a:r>
            <a:r>
              <a:rPr sz="1600" spc="-30" dirty="0">
                <a:solidFill>
                  <a:srgbClr val="F2D6CF"/>
                </a:solidFill>
                <a:latin typeface="Times New Roman"/>
                <a:cs typeface="Times New Roman"/>
              </a:rPr>
              <a:t>than</a:t>
            </a:r>
            <a:r>
              <a:rPr sz="1600" spc="120" dirty="0">
                <a:solidFill>
                  <a:srgbClr val="F2D6C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2D6CF"/>
                </a:solidFill>
                <a:latin typeface="Times New Roman"/>
                <a:cs typeface="Times New Roman"/>
              </a:rPr>
              <a:t>Rose</a:t>
            </a:r>
            <a:r>
              <a:rPr sz="1600" spc="85" dirty="0">
                <a:solidFill>
                  <a:srgbClr val="F2D6CF"/>
                </a:solidFill>
                <a:latin typeface="Times New Roman"/>
                <a:cs typeface="Times New Roman"/>
              </a:rPr>
              <a:t> </a:t>
            </a:r>
            <a:r>
              <a:rPr sz="1600" spc="40" dirty="0">
                <a:solidFill>
                  <a:srgbClr val="EDC6BC"/>
                </a:solidFill>
                <a:latin typeface="Times New Roman"/>
                <a:cs typeface="Times New Roman"/>
              </a:rPr>
              <a:t>C</a:t>
            </a:r>
            <a:r>
              <a:rPr sz="1600" spc="-50" dirty="0">
                <a:solidFill>
                  <a:srgbClr val="EDC6BC"/>
                </a:solidFill>
                <a:latin typeface="Times New Roman"/>
                <a:cs typeface="Times New Roman"/>
              </a:rPr>
              <a:t>o</a:t>
            </a:r>
            <a:r>
              <a:rPr sz="1600" spc="-395" dirty="0">
                <a:solidFill>
                  <a:srgbClr val="EDC6BC"/>
                </a:solidFill>
                <a:latin typeface="Times New Roman"/>
                <a:cs typeface="Times New Roman"/>
              </a:rPr>
              <a:t>1</a:t>
            </a:r>
            <a:r>
              <a:rPr sz="1600" spc="80" dirty="0">
                <a:solidFill>
                  <a:srgbClr val="EDC6BC"/>
                </a:solidFill>
                <a:latin typeface="Times New Roman"/>
                <a:cs typeface="Times New Roman"/>
              </a:rPr>
              <a:t>n</a:t>
            </a:r>
            <a:r>
              <a:rPr sz="1600" spc="35" dirty="0">
                <a:solidFill>
                  <a:srgbClr val="EDC6BC"/>
                </a:solidFill>
                <a:latin typeface="Times New Roman"/>
                <a:cs typeface="Times New Roman"/>
              </a:rPr>
              <a:t>p</a:t>
            </a:r>
            <a:r>
              <a:rPr sz="1600" spc="15" dirty="0">
                <a:solidFill>
                  <a:srgbClr val="EDC6BC"/>
                </a:solidFill>
                <a:latin typeface="Times New Roman"/>
                <a:cs typeface="Times New Roman"/>
              </a:rPr>
              <a:t>anies</a:t>
            </a:r>
            <a:r>
              <a:rPr sz="1600" spc="30" dirty="0">
                <a:solidFill>
                  <a:srgbClr val="EDC6B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2D6CF"/>
                </a:solidFill>
                <a:latin typeface="Times New Roman"/>
                <a:cs typeface="Times New Roman"/>
              </a:rPr>
              <a:t>LLC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96635" y="266745"/>
            <a:ext cx="1388110" cy="273685"/>
          </a:xfrm>
          <a:custGeom>
            <a:avLst/>
            <a:gdLst/>
            <a:ahLst/>
            <a:cxnLst/>
            <a:rect l="l" t="t" r="r" b="b"/>
            <a:pathLst>
              <a:path w="1388109" h="273684">
                <a:moveTo>
                  <a:pt x="0" y="0"/>
                </a:moveTo>
                <a:lnTo>
                  <a:pt x="1387607" y="0"/>
                </a:lnTo>
                <a:lnTo>
                  <a:pt x="1387607" y="273546"/>
                </a:lnTo>
                <a:lnTo>
                  <a:pt x="0" y="273546"/>
                </a:lnTo>
                <a:lnTo>
                  <a:pt x="0" y="0"/>
                </a:lnTo>
                <a:close/>
              </a:path>
            </a:pathLst>
          </a:custGeom>
          <a:solidFill>
            <a:srgbClr val="C12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33096" y="332756"/>
            <a:ext cx="261620" cy="188595"/>
          </a:xfrm>
          <a:custGeom>
            <a:avLst/>
            <a:gdLst/>
            <a:ahLst/>
            <a:cxnLst/>
            <a:rect l="l" t="t" r="r" b="b"/>
            <a:pathLst>
              <a:path w="261620" h="188595">
                <a:moveTo>
                  <a:pt x="0" y="0"/>
                </a:moveTo>
                <a:lnTo>
                  <a:pt x="261353" y="0"/>
                </a:lnTo>
                <a:lnTo>
                  <a:pt x="261353" y="188062"/>
                </a:lnTo>
                <a:lnTo>
                  <a:pt x="0" y="188062"/>
                </a:lnTo>
                <a:lnTo>
                  <a:pt x="0" y="0"/>
                </a:lnTo>
                <a:close/>
              </a:path>
            </a:pathLst>
          </a:custGeom>
          <a:solidFill>
            <a:srgbClr val="C12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23383" y="266745"/>
            <a:ext cx="1365250" cy="273685"/>
          </a:xfrm>
          <a:custGeom>
            <a:avLst/>
            <a:gdLst/>
            <a:ahLst/>
            <a:cxnLst/>
            <a:rect l="l" t="t" r="r" b="b"/>
            <a:pathLst>
              <a:path w="1365250" h="273684">
                <a:moveTo>
                  <a:pt x="0" y="0"/>
                </a:moveTo>
                <a:lnTo>
                  <a:pt x="1364968" y="0"/>
                </a:lnTo>
                <a:lnTo>
                  <a:pt x="1364968" y="273546"/>
                </a:lnTo>
                <a:lnTo>
                  <a:pt x="0" y="273546"/>
                </a:lnTo>
                <a:lnTo>
                  <a:pt x="0" y="0"/>
                </a:lnTo>
                <a:close/>
              </a:path>
            </a:pathLst>
          </a:custGeom>
          <a:solidFill>
            <a:srgbClr val="C12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588000" y="301772"/>
            <a:ext cx="311721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" dirty="0">
                <a:solidFill>
                  <a:srgbClr val="F2D6CF"/>
                </a:solidFill>
                <a:latin typeface="Times New Roman"/>
                <a:cs typeface="Times New Roman"/>
              </a:rPr>
              <a:t>Location:</a:t>
            </a:r>
            <a:r>
              <a:rPr sz="1600" spc="145" dirty="0">
                <a:solidFill>
                  <a:srgbClr val="F2D6CF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EDC6BC"/>
                </a:solidFill>
                <a:latin typeface="Times New Roman"/>
                <a:cs typeface="Times New Roman"/>
              </a:rPr>
              <a:t>Ur</a:t>
            </a:r>
            <a:r>
              <a:rPr sz="1600" spc="-10" dirty="0">
                <a:solidFill>
                  <a:srgbClr val="EDC6BC"/>
                </a:solidFill>
                <a:latin typeface="Times New Roman"/>
                <a:cs typeface="Times New Roman"/>
              </a:rPr>
              <a:t>b</a:t>
            </a:r>
            <a:r>
              <a:rPr sz="1600" spc="35" dirty="0">
                <a:solidFill>
                  <a:srgbClr val="EDC6BC"/>
                </a:solidFill>
                <a:latin typeface="Times New Roman"/>
                <a:cs typeface="Times New Roman"/>
              </a:rPr>
              <a:t>an</a:t>
            </a:r>
            <a:r>
              <a:rPr sz="1600" spc="-40" dirty="0">
                <a:solidFill>
                  <a:srgbClr val="EDC6BC"/>
                </a:solidFill>
                <a:latin typeface="Times New Roman"/>
                <a:cs typeface="Times New Roman"/>
              </a:rPr>
              <a:t> </a:t>
            </a:r>
            <a:r>
              <a:rPr sz="1100" spc="60" dirty="0">
                <a:solidFill>
                  <a:srgbClr val="EDC6BC"/>
                </a:solidFill>
                <a:latin typeface="Times New Roman"/>
                <a:cs typeface="Times New Roman"/>
              </a:rPr>
              <a:t>YS.</a:t>
            </a:r>
            <a:r>
              <a:rPr sz="1100" dirty="0">
                <a:solidFill>
                  <a:srgbClr val="EDC6BC"/>
                </a:solidFill>
                <a:latin typeface="Times New Roman"/>
                <a:cs typeface="Times New Roman"/>
              </a:rPr>
              <a:t> </a:t>
            </a:r>
            <a:r>
              <a:rPr sz="1100" spc="-45" dirty="0">
                <a:solidFill>
                  <a:srgbClr val="EDC6BC"/>
                </a:solidFill>
                <a:latin typeface="Times New Roman"/>
                <a:cs typeface="Times New Roman"/>
              </a:rPr>
              <a:t> </a:t>
            </a:r>
            <a:r>
              <a:rPr sz="1600" spc="15" dirty="0">
                <a:solidFill>
                  <a:srgbClr val="EDC6BC"/>
                </a:solidFill>
                <a:latin typeface="Times New Roman"/>
                <a:cs typeface="Times New Roman"/>
              </a:rPr>
              <a:t>Suburban</a:t>
            </a:r>
            <a:r>
              <a:rPr sz="1600" spc="-10" dirty="0">
                <a:solidFill>
                  <a:srgbClr val="EDC6B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EDC6BC"/>
                </a:solidFill>
                <a:latin typeface="Times New Roman"/>
                <a:cs typeface="Times New Roman"/>
              </a:rPr>
              <a:t>Gr</a:t>
            </a:r>
            <a:r>
              <a:rPr sz="1600" spc="-50" dirty="0">
                <a:solidFill>
                  <a:srgbClr val="EDC6BC"/>
                </a:solidFill>
                <a:latin typeface="Times New Roman"/>
                <a:cs typeface="Times New Roman"/>
              </a:rPr>
              <a:t>e</a:t>
            </a:r>
            <a:r>
              <a:rPr sz="1600" spc="35" dirty="0">
                <a:solidFill>
                  <a:srgbClr val="EDC6BC"/>
                </a:solidFill>
                <a:latin typeface="Times New Roman"/>
                <a:cs typeface="Times New Roman"/>
              </a:rPr>
              <a:t>en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4045" y="1908969"/>
            <a:ext cx="161925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90"/>
              </a:lnSpc>
            </a:pPr>
            <a:r>
              <a:rPr sz="2650" spc="-305" dirty="0">
                <a:solidFill>
                  <a:srgbClr val="080A0A"/>
                </a:solidFill>
                <a:latin typeface="Times New Roman"/>
                <a:cs typeface="Times New Roman"/>
              </a:rPr>
              <a:t>...</a:t>
            </a:r>
            <a:endParaRPr sz="2650">
              <a:latin typeface="Times New Roman"/>
              <a:cs typeface="Times New Roman"/>
            </a:endParaRPr>
          </a:p>
          <a:p>
            <a:pPr marL="12700">
              <a:lnSpc>
                <a:spcPts val="2230"/>
              </a:lnSpc>
            </a:pPr>
            <a:r>
              <a:rPr sz="2100" b="1" spc="-860" dirty="0">
                <a:solidFill>
                  <a:srgbClr val="181A1A"/>
                </a:solidFill>
                <a:latin typeface="Arial"/>
                <a:cs typeface="Arial"/>
              </a:rPr>
              <a:t>m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43363" y="2286264"/>
            <a:ext cx="21653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0" dirty="0">
                <a:solidFill>
                  <a:srgbClr val="525050"/>
                </a:solidFill>
                <a:latin typeface="Times New Roman"/>
                <a:cs typeface="Times New Roman"/>
              </a:rPr>
              <a:t>6</a:t>
            </a:r>
            <a:r>
              <a:rPr sz="1500" spc="95" dirty="0">
                <a:solidFill>
                  <a:srgbClr val="525050"/>
                </a:solidFill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2872" y="2358525"/>
            <a:ext cx="456565" cy="395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994" dirty="0">
                <a:solidFill>
                  <a:srgbClr val="2F2D2D"/>
                </a:solidFill>
                <a:latin typeface="Arial"/>
                <a:cs typeface="Arial"/>
              </a:rPr>
              <a:t>&gt;</a:t>
            </a:r>
            <a:r>
              <a:rPr sz="3750" spc="-502" baseline="-16666" dirty="0">
                <a:solidFill>
                  <a:srgbClr val="080A0A"/>
                </a:solidFill>
                <a:latin typeface="Arial"/>
                <a:cs typeface="Arial"/>
              </a:rPr>
              <a:t>.</a:t>
            </a:r>
            <a:r>
              <a:rPr sz="3750" spc="-802" baseline="-16666" dirty="0">
                <a:solidFill>
                  <a:srgbClr val="080A0A"/>
                </a:solidFill>
                <a:latin typeface="Arial"/>
                <a:cs typeface="Arial"/>
              </a:rPr>
              <a:t>.</a:t>
            </a:r>
            <a:r>
              <a:rPr sz="2100" spc="-509" dirty="0">
                <a:solidFill>
                  <a:srgbClr val="2F2D2D"/>
                </a:solidFill>
                <a:latin typeface="Arial"/>
                <a:cs typeface="Arial"/>
              </a:rPr>
              <a:t>-</a:t>
            </a:r>
            <a:r>
              <a:rPr sz="3750" spc="-502" baseline="-16666" dirty="0">
                <a:solidFill>
                  <a:srgbClr val="080A0A"/>
                </a:solidFill>
                <a:latin typeface="Arial"/>
                <a:cs typeface="Arial"/>
              </a:rPr>
              <a:t>.</a:t>
            </a:r>
            <a:r>
              <a:rPr sz="3750" spc="-120" baseline="-16666" dirty="0">
                <a:solidFill>
                  <a:srgbClr val="080A0A"/>
                </a:solidFill>
                <a:latin typeface="Arial"/>
                <a:cs typeface="Arial"/>
              </a:rPr>
              <a:t> </a:t>
            </a:r>
            <a:r>
              <a:rPr sz="1100" b="1" spc="15" dirty="0">
                <a:solidFill>
                  <a:srgbClr val="181A1A"/>
                </a:solidFill>
                <a:latin typeface="Arial"/>
                <a:cs typeface="Arial"/>
              </a:rPr>
              <a:t>.</a:t>
            </a:r>
            <a:r>
              <a:rPr sz="3750" spc="-1042" baseline="-16666" dirty="0">
                <a:solidFill>
                  <a:srgbClr val="080A0A"/>
                </a:solidFill>
                <a:latin typeface="Arial"/>
                <a:cs typeface="Arial"/>
              </a:rPr>
              <a:t>.</a:t>
            </a:r>
            <a:r>
              <a:rPr sz="1100" b="1" spc="15" dirty="0">
                <a:solidFill>
                  <a:srgbClr val="181A1A"/>
                </a:solidFill>
                <a:latin typeface="Arial"/>
                <a:cs typeface="Arial"/>
              </a:rPr>
              <a:t>I</a:t>
            </a:r>
            <a:r>
              <a:rPr sz="1100" b="1" spc="-295" dirty="0">
                <a:solidFill>
                  <a:srgbClr val="181A1A"/>
                </a:solidFill>
                <a:latin typeface="Arial"/>
                <a:cs typeface="Arial"/>
              </a:rPr>
              <a:t>I</a:t>
            </a:r>
            <a:r>
              <a:rPr sz="3750" spc="-592" baseline="-16666" dirty="0">
                <a:solidFill>
                  <a:srgbClr val="080A0A"/>
                </a:solidFill>
                <a:latin typeface="Arial"/>
                <a:cs typeface="Arial"/>
              </a:rPr>
              <a:t>.</a:t>
            </a:r>
            <a:r>
              <a:rPr sz="1100" b="1" spc="-315" dirty="0">
                <a:solidFill>
                  <a:srgbClr val="181A1A"/>
                </a:solidFill>
                <a:latin typeface="Arial"/>
                <a:cs typeface="Arial"/>
              </a:rPr>
              <a:t>:</a:t>
            </a:r>
            <a:r>
              <a:rPr sz="3750" spc="-502" baseline="-16666" dirty="0">
                <a:solidFill>
                  <a:srgbClr val="080A0A"/>
                </a:solidFill>
                <a:latin typeface="Arial"/>
                <a:cs typeface="Arial"/>
              </a:rPr>
              <a:t>.</a:t>
            </a:r>
            <a:endParaRPr sz="3750" baseline="-16666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4045" y="2658962"/>
            <a:ext cx="42227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1620" algn="l"/>
              </a:tabLst>
            </a:pPr>
            <a:r>
              <a:rPr sz="1100" b="1" spc="-225" dirty="0">
                <a:solidFill>
                  <a:srgbClr val="181A1A"/>
                </a:solidFill>
                <a:latin typeface="Courier New"/>
                <a:cs typeface="Courier New"/>
              </a:rPr>
              <a:t>QJ	</a:t>
            </a:r>
            <a:r>
              <a:rPr sz="1200" b="1" spc="490" dirty="0">
                <a:solidFill>
                  <a:srgbClr val="181A1A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4045" y="2722206"/>
            <a:ext cx="99568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91845" algn="l"/>
              </a:tabLst>
            </a:pPr>
            <a:r>
              <a:rPr sz="1700" b="1" spc="40" dirty="0">
                <a:solidFill>
                  <a:srgbClr val="080A0A"/>
                </a:solidFill>
                <a:latin typeface="Times New Roman"/>
                <a:cs typeface="Times New Roman"/>
              </a:rPr>
              <a:t>a.</a:t>
            </a:r>
            <a:r>
              <a:rPr sz="1700" b="1" spc="-75" dirty="0">
                <a:solidFill>
                  <a:srgbClr val="080A0A"/>
                </a:solidFill>
                <a:latin typeface="Times New Roman"/>
                <a:cs typeface="Times New Roman"/>
              </a:rPr>
              <a:t> </a:t>
            </a:r>
            <a:r>
              <a:rPr sz="2100" b="1" spc="-225" dirty="0">
                <a:solidFill>
                  <a:srgbClr val="080A0A"/>
                </a:solidFill>
                <a:latin typeface="Arial"/>
                <a:cs typeface="Arial"/>
              </a:rPr>
              <a:t>3:</a:t>
            </a:r>
            <a:r>
              <a:rPr sz="2100" b="1" dirty="0">
                <a:solidFill>
                  <a:srgbClr val="080A0A"/>
                </a:solidFill>
                <a:latin typeface="Arial"/>
                <a:cs typeface="Arial"/>
              </a:rPr>
              <a:t>	</a:t>
            </a:r>
            <a:r>
              <a:rPr sz="1400" spc="-50" dirty="0">
                <a:solidFill>
                  <a:srgbClr val="3F3F3F"/>
                </a:solidFill>
                <a:latin typeface="Times New Roman"/>
                <a:cs typeface="Times New Roman"/>
              </a:rPr>
              <a:t>5</a:t>
            </a:r>
            <a:r>
              <a:rPr sz="1400" spc="145" dirty="0">
                <a:solidFill>
                  <a:srgbClr val="3F3F3F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2872" y="3012452"/>
            <a:ext cx="43116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2735" algn="l"/>
              </a:tabLst>
            </a:pPr>
            <a:r>
              <a:rPr sz="1400" spc="-240" dirty="0">
                <a:solidFill>
                  <a:srgbClr val="080A0A"/>
                </a:solidFill>
                <a:latin typeface="Arial"/>
                <a:cs typeface="Arial"/>
              </a:rPr>
              <a:t>::::&gt;	</a:t>
            </a:r>
            <a:r>
              <a:rPr sz="1200" b="1" spc="-325" dirty="0">
                <a:solidFill>
                  <a:srgbClr val="181A1A"/>
                </a:solidFill>
                <a:latin typeface="Times New Roman"/>
                <a:cs typeface="Times New Roman"/>
              </a:rPr>
              <a:t>G&gt;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2872" y="3142289"/>
            <a:ext cx="44132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290" dirty="0">
                <a:solidFill>
                  <a:srgbClr val="080A0A"/>
                </a:solidFill>
                <a:latin typeface="Arial"/>
                <a:cs typeface="Arial"/>
              </a:rPr>
              <a:t>I- </a:t>
            </a:r>
            <a:r>
              <a:rPr sz="1350" spc="40" dirty="0">
                <a:solidFill>
                  <a:srgbClr val="080A0A"/>
                </a:solidFill>
                <a:latin typeface="Arial"/>
                <a:cs typeface="Arial"/>
              </a:rPr>
              <a:t> </a:t>
            </a:r>
            <a:r>
              <a:rPr sz="1050" spc="-110" dirty="0">
                <a:solidFill>
                  <a:srgbClr val="181A1A"/>
                </a:solidFill>
                <a:latin typeface="Arial"/>
                <a:cs typeface="Arial"/>
              </a:rPr>
              <a:t>CJ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2872" y="3135611"/>
            <a:ext cx="1026794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12165" algn="l"/>
              </a:tabLst>
            </a:pPr>
            <a:r>
              <a:rPr sz="1950" b="1" spc="-434" dirty="0">
                <a:solidFill>
                  <a:srgbClr val="080A0A"/>
                </a:solidFill>
                <a:latin typeface="Arial"/>
                <a:cs typeface="Arial"/>
              </a:rPr>
              <a:t>m</a:t>
            </a:r>
            <a:r>
              <a:rPr sz="1950" b="1" spc="35" dirty="0">
                <a:solidFill>
                  <a:srgbClr val="080A0A"/>
                </a:solidFill>
                <a:latin typeface="Arial"/>
                <a:cs typeface="Arial"/>
              </a:rPr>
              <a:t> </a:t>
            </a:r>
            <a:r>
              <a:rPr sz="2950" b="1" spc="-425" dirty="0">
                <a:solidFill>
                  <a:srgbClr val="080A0A"/>
                </a:solidFill>
                <a:latin typeface="Times New Roman"/>
                <a:cs typeface="Times New Roman"/>
              </a:rPr>
              <a:t>:e</a:t>
            </a:r>
            <a:r>
              <a:rPr sz="2950" b="1" dirty="0">
                <a:solidFill>
                  <a:srgbClr val="080A0A"/>
                </a:solidFill>
                <a:latin typeface="Times New Roman"/>
                <a:cs typeface="Times New Roman"/>
              </a:rPr>
              <a:t>	</a:t>
            </a:r>
            <a:r>
              <a:rPr sz="1400" spc="35" dirty="0">
                <a:solidFill>
                  <a:srgbClr val="2F2D2D"/>
                </a:solidFill>
                <a:latin typeface="Times New Roman"/>
                <a:cs typeface="Times New Roman"/>
              </a:rPr>
              <a:t>4</a:t>
            </a:r>
            <a:r>
              <a:rPr sz="1400" spc="145" dirty="0">
                <a:solidFill>
                  <a:srgbClr val="2F2D2D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32872" y="3404573"/>
            <a:ext cx="460375" cy="835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ts val="2280"/>
              </a:lnSpc>
            </a:pPr>
            <a:r>
              <a:rPr sz="2250" b="1" spc="10" dirty="0">
                <a:solidFill>
                  <a:srgbClr val="080A0A"/>
                </a:solidFill>
                <a:latin typeface="Times New Roman"/>
                <a:cs typeface="Times New Roman"/>
              </a:rPr>
              <a:t>c</a:t>
            </a:r>
            <a:r>
              <a:rPr sz="2250" b="1" spc="55" dirty="0">
                <a:solidFill>
                  <a:srgbClr val="080A0A"/>
                </a:solidFill>
                <a:latin typeface="Times New Roman"/>
                <a:cs typeface="Times New Roman"/>
              </a:rPr>
              <a:t> </a:t>
            </a:r>
            <a:r>
              <a:rPr sz="2250" b="1" spc="380" dirty="0">
                <a:solidFill>
                  <a:srgbClr val="080A0A"/>
                </a:solidFill>
                <a:latin typeface="Times New Roman"/>
                <a:cs typeface="Times New Roman"/>
              </a:rPr>
              <a:t>o</a:t>
            </a: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ts val="1405"/>
              </a:lnSpc>
            </a:pPr>
            <a:r>
              <a:rPr sz="1700" b="1" spc="-235" dirty="0">
                <a:solidFill>
                  <a:srgbClr val="3F3F3F"/>
                </a:solidFill>
                <a:latin typeface="Arial"/>
                <a:cs typeface="Arial"/>
              </a:rPr>
              <a:t>.</a:t>
            </a:r>
            <a:r>
              <a:rPr sz="1700" b="1" spc="75" dirty="0">
                <a:solidFill>
                  <a:srgbClr val="080A0A"/>
                </a:solidFill>
                <a:latin typeface="Arial"/>
                <a:cs typeface="Arial"/>
              </a:rPr>
              <a:t>2</a:t>
            </a:r>
            <a:r>
              <a:rPr sz="1700" b="1" dirty="0">
                <a:solidFill>
                  <a:srgbClr val="080A0A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080A0A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080A0A"/>
                </a:solidFill>
                <a:latin typeface="Arial"/>
                <a:cs typeface="Arial"/>
              </a:rPr>
              <a:t>...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320"/>
              </a:lnSpc>
            </a:pPr>
            <a:r>
              <a:rPr sz="1400" spc="420" dirty="0">
                <a:solidFill>
                  <a:srgbClr val="181A1A"/>
                </a:solidFill>
                <a:latin typeface="Times New Roman"/>
                <a:cs typeface="Times New Roman"/>
              </a:rPr>
              <a:t>::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835"/>
              </a:lnSpc>
            </a:pPr>
            <a:r>
              <a:rPr sz="1650" spc="-130" dirty="0">
                <a:solidFill>
                  <a:srgbClr val="080A0A"/>
                </a:solidFill>
                <a:latin typeface="Arial"/>
                <a:cs typeface="Arial"/>
              </a:rPr>
              <a:t>::!:</a:t>
            </a:r>
            <a:endParaRPr sz="1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43363" y="3823946"/>
            <a:ext cx="2165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0" dirty="0">
                <a:solidFill>
                  <a:srgbClr val="525050"/>
                </a:solidFill>
                <a:latin typeface="Times New Roman"/>
                <a:cs typeface="Times New Roman"/>
              </a:rPr>
              <a:t>3</a:t>
            </a:r>
            <a:r>
              <a:rPr sz="1400" spc="145" dirty="0">
                <a:solidFill>
                  <a:srgbClr val="525050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32972" y="1298955"/>
            <a:ext cx="2266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35" dirty="0">
                <a:solidFill>
                  <a:srgbClr val="3F3F3F"/>
                </a:solidFill>
                <a:latin typeface="Times New Roman"/>
                <a:cs typeface="Times New Roman"/>
              </a:rPr>
              <a:t>8</a:t>
            </a:r>
            <a:r>
              <a:rPr sz="1400" spc="145" dirty="0">
                <a:solidFill>
                  <a:srgbClr val="3F3F3F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90673" y="1214426"/>
            <a:ext cx="1232535" cy="37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160">
              <a:lnSpc>
                <a:spcPct val="143200"/>
              </a:lnSpc>
            </a:pPr>
            <a:r>
              <a:rPr sz="1000" spc="465" dirty="0">
                <a:solidFill>
                  <a:srgbClr val="349A67"/>
                </a:solidFill>
                <a:latin typeface="Arial"/>
                <a:cs typeface="Arial"/>
              </a:rPr>
              <a:t>•</a:t>
            </a:r>
            <a:r>
              <a:rPr sz="1000" spc="-5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000" spc="4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000" spc="-3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000" spc="-70" dirty="0">
                <a:solidFill>
                  <a:srgbClr val="181A1A"/>
                </a:solidFill>
                <a:latin typeface="Arial"/>
                <a:cs typeface="Arial"/>
              </a:rPr>
              <a:t>n</a:t>
            </a:r>
            <a:r>
              <a:rPr sz="1000" spc="70" dirty="0">
                <a:solidFill>
                  <a:srgbClr val="181A1A"/>
                </a:solidFill>
                <a:latin typeface="Arial"/>
                <a:cs typeface="Arial"/>
              </a:rPr>
              <a:t>s</a:t>
            </a:r>
            <a:r>
              <a:rPr sz="1000" spc="5" dirty="0">
                <a:solidFill>
                  <a:srgbClr val="3F3F3F"/>
                </a:solidFill>
                <a:latin typeface="Arial"/>
                <a:cs typeface="Arial"/>
              </a:rPr>
              <a:t>portat</a:t>
            </a:r>
            <a:r>
              <a:rPr sz="1000" spc="-8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000" spc="10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000" spc="185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000" spc="-1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000" spc="-70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000" spc="30" dirty="0">
                <a:solidFill>
                  <a:srgbClr val="3F3F3F"/>
                </a:solidFill>
                <a:latin typeface="Arial"/>
                <a:cs typeface="Arial"/>
              </a:rPr>
              <a:t>se</a:t>
            </a:r>
            <a:r>
              <a:rPr sz="1000" spc="1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000" spc="55" dirty="0">
                <a:solidFill>
                  <a:srgbClr val="2F2D2D"/>
                </a:solidFill>
                <a:latin typeface="Arial"/>
                <a:cs typeface="Arial"/>
              </a:rPr>
              <a:t>COff</a:t>
            </a:r>
            <a:r>
              <a:rPr sz="1000" spc="-75" dirty="0">
                <a:solidFill>
                  <a:srgbClr val="2F2D2D"/>
                </a:solidFill>
                <a:latin typeface="Arial"/>
                <a:cs typeface="Arial"/>
              </a:rPr>
              <a:t>i</a:t>
            </a:r>
            <a:r>
              <a:rPr sz="1000" spc="35" dirty="0">
                <a:solidFill>
                  <a:srgbClr val="2F2D2D"/>
                </a:solidFill>
                <a:latin typeface="Arial"/>
                <a:cs typeface="Arial"/>
              </a:rPr>
              <a:t>ce</a:t>
            </a:r>
            <a:r>
              <a:rPr sz="1000" spc="-20" dirty="0">
                <a:solidFill>
                  <a:srgbClr val="2F2D2D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3F3F3F"/>
                </a:solidFill>
                <a:latin typeface="Arial"/>
                <a:cs typeface="Arial"/>
              </a:rPr>
              <a:t>Bu</a:t>
            </a:r>
            <a:r>
              <a:rPr sz="1000" spc="-12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000" spc="2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000" spc="-254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000" spc="-8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000" spc="-70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000" spc="125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000" spc="-6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3F3F3F"/>
                </a:solidFill>
                <a:latin typeface="Arial"/>
                <a:cs typeface="Arial"/>
              </a:rPr>
              <a:t>Use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43363" y="1785732"/>
            <a:ext cx="25527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spc="-280" dirty="0">
                <a:solidFill>
                  <a:srgbClr val="3F3F3F"/>
                </a:solidFill>
                <a:latin typeface="Courier New"/>
                <a:cs typeface="Courier New"/>
              </a:rPr>
              <a:t>7</a:t>
            </a:r>
            <a:r>
              <a:rPr sz="1550" spc="220" dirty="0">
                <a:solidFill>
                  <a:srgbClr val="3F3F3F"/>
                </a:solidFill>
                <a:latin typeface="Courier New"/>
                <a:cs typeface="Courier New"/>
              </a:rPr>
              <a:t>0</a:t>
            </a:r>
            <a:endParaRPr sz="15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2972" y="4260537"/>
            <a:ext cx="226695" cy="1200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spc="-15" dirty="0">
                <a:solidFill>
                  <a:srgbClr val="525050"/>
                </a:solidFill>
                <a:latin typeface="Times New Roman"/>
                <a:cs typeface="Times New Roman"/>
              </a:rPr>
              <a:t>2</a:t>
            </a:r>
            <a:r>
              <a:rPr sz="1500" spc="95" dirty="0">
                <a:solidFill>
                  <a:srgbClr val="525050"/>
                </a:solidFill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1850">
              <a:latin typeface="Times New Roman"/>
              <a:cs typeface="Times New Roman"/>
            </a:endParaRPr>
          </a:p>
          <a:p>
            <a:pPr marL="10160" algn="ctr">
              <a:lnSpc>
                <a:spcPct val="100000"/>
              </a:lnSpc>
            </a:pPr>
            <a:r>
              <a:rPr sz="1400" spc="-50" dirty="0">
                <a:solidFill>
                  <a:srgbClr val="3F3F3F"/>
                </a:solidFill>
                <a:latin typeface="Times New Roman"/>
                <a:cs typeface="Times New Roman"/>
              </a:rPr>
              <a:t>1</a:t>
            </a:r>
            <a:r>
              <a:rPr sz="1400" spc="145" dirty="0">
                <a:solidFill>
                  <a:srgbClr val="3F3F3F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1950">
              <a:latin typeface="Times New Roman"/>
              <a:cs typeface="Times New Roman"/>
            </a:endParaRPr>
          </a:p>
          <a:p>
            <a:pPr marL="93345" algn="ctr">
              <a:lnSpc>
                <a:spcPct val="100000"/>
              </a:lnSpc>
            </a:pPr>
            <a:r>
              <a:rPr sz="1400" spc="145" dirty="0">
                <a:solidFill>
                  <a:srgbClr val="3F3F3F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07045" y="5459063"/>
            <a:ext cx="75692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 marR="5080" indent="-83185">
              <a:lnSpc>
                <a:spcPct val="100000"/>
              </a:lnSpc>
            </a:pPr>
            <a:r>
              <a:rPr sz="950" spc="-75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950" spc="-40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950" spc="40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950" spc="-40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950" spc="5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950" spc="-10" dirty="0">
                <a:solidFill>
                  <a:srgbClr val="181A1A"/>
                </a:solidFill>
                <a:latin typeface="Arial"/>
                <a:cs typeface="Arial"/>
              </a:rPr>
              <a:t>ban</a:t>
            </a:r>
            <a:r>
              <a:rPr sz="950" spc="-114" dirty="0">
                <a:solidFill>
                  <a:srgbClr val="181A1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3F3F3F"/>
                </a:solidFill>
                <a:latin typeface="Arial"/>
                <a:cs typeface="Arial"/>
              </a:rPr>
              <a:t>Avg</a:t>
            </a:r>
            <a:r>
              <a:rPr sz="950" spc="-1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525050"/>
                </a:solidFill>
                <a:latin typeface="Arial"/>
                <a:cs typeface="Arial"/>
              </a:rPr>
              <a:t>(80</a:t>
            </a:r>
            <a:r>
              <a:rPr sz="950" spc="-100" dirty="0">
                <a:solidFill>
                  <a:srgbClr val="525050"/>
                </a:solidFill>
                <a:latin typeface="Arial"/>
                <a:cs typeface="Arial"/>
              </a:rPr>
              <a:t> </a:t>
            </a:r>
            <a:r>
              <a:rPr sz="950" spc="-60" dirty="0">
                <a:solidFill>
                  <a:srgbClr val="2F2D2D"/>
                </a:solidFill>
                <a:latin typeface="Arial"/>
                <a:cs typeface="Arial"/>
              </a:rPr>
              <a:t>M</a:t>
            </a:r>
            <a:r>
              <a:rPr sz="950" spc="10" dirty="0">
                <a:solidFill>
                  <a:srgbClr val="2F2D2D"/>
                </a:solidFill>
                <a:latin typeface="Arial"/>
                <a:cs typeface="Arial"/>
              </a:rPr>
              <a:t>BTU</a:t>
            </a:r>
            <a:r>
              <a:rPr sz="950" spc="5" dirty="0">
                <a:solidFill>
                  <a:srgbClr val="2F2D2D"/>
                </a:solidFill>
                <a:latin typeface="Arial"/>
                <a:cs typeface="Arial"/>
              </a:rPr>
              <a:t>)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31836" y="5459063"/>
            <a:ext cx="57912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1430" algn="ctr">
              <a:lnSpc>
                <a:spcPct val="96900"/>
              </a:lnSpc>
            </a:pPr>
            <a:r>
              <a:rPr sz="950" spc="10" dirty="0">
                <a:solidFill>
                  <a:srgbClr val="2F2D2D"/>
                </a:solidFill>
                <a:latin typeface="Arial"/>
                <a:cs typeface="Arial"/>
              </a:rPr>
              <a:t>S</a:t>
            </a:r>
            <a:r>
              <a:rPr sz="950" spc="-40" dirty="0">
                <a:solidFill>
                  <a:srgbClr val="2F2D2D"/>
                </a:solidFill>
                <a:latin typeface="Arial"/>
                <a:cs typeface="Arial"/>
              </a:rPr>
              <a:t>u</a:t>
            </a:r>
            <a:r>
              <a:rPr sz="950" spc="20" dirty="0">
                <a:solidFill>
                  <a:srgbClr val="2F2D2D"/>
                </a:solidFill>
                <a:latin typeface="Arial"/>
                <a:cs typeface="Arial"/>
              </a:rPr>
              <a:t>b</a:t>
            </a:r>
            <a:r>
              <a:rPr sz="950" spc="-100" dirty="0">
                <a:solidFill>
                  <a:srgbClr val="2F2D2D"/>
                </a:solidFill>
                <a:latin typeface="Arial"/>
                <a:cs typeface="Arial"/>
              </a:rPr>
              <a:t>u</a:t>
            </a:r>
            <a:r>
              <a:rPr sz="950" spc="15" dirty="0">
                <a:solidFill>
                  <a:srgbClr val="2F2D2D"/>
                </a:solidFill>
                <a:latin typeface="Arial"/>
                <a:cs typeface="Arial"/>
              </a:rPr>
              <a:t>rban</a:t>
            </a:r>
            <a:r>
              <a:rPr sz="950" spc="10" dirty="0">
                <a:solidFill>
                  <a:srgbClr val="2F2D2D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525050"/>
                </a:solidFill>
                <a:latin typeface="Arial"/>
                <a:cs typeface="Arial"/>
              </a:rPr>
              <a:t>G</a:t>
            </a:r>
            <a:r>
              <a:rPr sz="950" spc="15" dirty="0">
                <a:solidFill>
                  <a:srgbClr val="2F2D2D"/>
                </a:solidFill>
                <a:latin typeface="Arial"/>
                <a:cs typeface="Arial"/>
              </a:rPr>
              <a:t>reen</a:t>
            </a:r>
            <a:r>
              <a:rPr sz="950" spc="-114" dirty="0">
                <a:solidFill>
                  <a:srgbClr val="2F2D2D"/>
                </a:solidFill>
                <a:latin typeface="Arial"/>
                <a:cs typeface="Arial"/>
              </a:rPr>
              <a:t> </a:t>
            </a:r>
            <a:r>
              <a:rPr sz="950" spc="25" dirty="0">
                <a:solidFill>
                  <a:srgbClr val="525050"/>
                </a:solidFill>
                <a:latin typeface="Arial"/>
                <a:cs typeface="Arial"/>
              </a:rPr>
              <a:t>(</a:t>
            </a:r>
            <a:r>
              <a:rPr sz="950" spc="-55" dirty="0">
                <a:solidFill>
                  <a:srgbClr val="525050"/>
                </a:solidFill>
                <a:latin typeface="Arial"/>
                <a:cs typeface="Arial"/>
              </a:rPr>
              <a:t>7</a:t>
            </a:r>
            <a:r>
              <a:rPr sz="950" spc="145" dirty="0">
                <a:solidFill>
                  <a:srgbClr val="181A1A"/>
                </a:solidFill>
                <a:latin typeface="Arial"/>
                <a:cs typeface="Arial"/>
              </a:rPr>
              <a:t>1</a:t>
            </a:r>
            <a:r>
              <a:rPr sz="950" spc="70" dirty="0">
                <a:solidFill>
                  <a:srgbClr val="181A1A"/>
                </a:solidFill>
                <a:latin typeface="Arial"/>
                <a:cs typeface="Arial"/>
              </a:rPr>
              <a:t> </a:t>
            </a:r>
            <a:r>
              <a:rPr sz="950" spc="-60" dirty="0">
                <a:solidFill>
                  <a:srgbClr val="2F2D2D"/>
                </a:solidFill>
                <a:latin typeface="Arial"/>
                <a:cs typeface="Arial"/>
              </a:rPr>
              <a:t>M</a:t>
            </a:r>
            <a:r>
              <a:rPr sz="950" spc="10" dirty="0">
                <a:solidFill>
                  <a:srgbClr val="525050"/>
                </a:solidFill>
                <a:latin typeface="Arial"/>
                <a:cs typeface="Arial"/>
              </a:rPr>
              <a:t>BTU</a:t>
            </a:r>
            <a:r>
              <a:rPr sz="950" spc="5" dirty="0">
                <a:solidFill>
                  <a:srgbClr val="525050"/>
                </a:solidFill>
                <a:latin typeface="Arial"/>
                <a:cs typeface="Arial"/>
              </a:rPr>
              <a:t>)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31936" y="5459063"/>
            <a:ext cx="62357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5080" indent="-10795">
              <a:lnSpc>
                <a:spcPct val="100000"/>
              </a:lnSpc>
            </a:pPr>
            <a:r>
              <a:rPr sz="900" spc="5" dirty="0">
                <a:solidFill>
                  <a:srgbClr val="2F2D2D"/>
                </a:solidFill>
                <a:latin typeface="Arial"/>
                <a:cs typeface="Arial"/>
              </a:rPr>
              <a:t>Seattle</a:t>
            </a:r>
            <a:r>
              <a:rPr sz="900" spc="-110" dirty="0">
                <a:solidFill>
                  <a:srgbClr val="2F2D2D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3F3F3F"/>
                </a:solidFill>
                <a:latin typeface="Arial"/>
                <a:cs typeface="Arial"/>
              </a:rPr>
              <a:t>Avg</a:t>
            </a:r>
            <a:r>
              <a:rPr sz="950" spc="-1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3F3F3F"/>
                </a:solidFill>
                <a:latin typeface="Arial"/>
                <a:cs typeface="Arial"/>
              </a:rPr>
              <a:t>(</a:t>
            </a:r>
            <a:r>
              <a:rPr sz="950" spc="-15" dirty="0">
                <a:solidFill>
                  <a:srgbClr val="3F3F3F"/>
                </a:solidFill>
                <a:latin typeface="Arial"/>
                <a:cs typeface="Arial"/>
              </a:rPr>
              <a:t>63</a:t>
            </a:r>
            <a:r>
              <a:rPr sz="950" spc="-7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F2D2D"/>
                </a:solidFill>
                <a:latin typeface="Arial"/>
                <a:cs typeface="Arial"/>
              </a:rPr>
              <a:t>MBT</a:t>
            </a:r>
            <a:r>
              <a:rPr sz="950" spc="-100" dirty="0">
                <a:solidFill>
                  <a:srgbClr val="2F2D2D"/>
                </a:solidFill>
                <a:latin typeface="Arial"/>
                <a:cs typeface="Arial"/>
              </a:rPr>
              <a:t>U</a:t>
            </a:r>
            <a:r>
              <a:rPr sz="950" spc="135" dirty="0">
                <a:solidFill>
                  <a:srgbClr val="525050"/>
                </a:solidFill>
                <a:latin typeface="Arial"/>
                <a:cs typeface="Arial"/>
              </a:rPr>
              <a:t>)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80082" y="5459063"/>
            <a:ext cx="76454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 marR="5080" indent="-83185">
              <a:lnSpc>
                <a:spcPct val="100000"/>
              </a:lnSpc>
            </a:pPr>
            <a:r>
              <a:rPr sz="950" spc="-15" dirty="0">
                <a:solidFill>
                  <a:srgbClr val="2F2D2D"/>
                </a:solidFill>
                <a:latin typeface="Arial"/>
                <a:cs typeface="Arial"/>
              </a:rPr>
              <a:t>Seattle</a:t>
            </a:r>
            <a:r>
              <a:rPr sz="950" spc="-55" dirty="0">
                <a:solidFill>
                  <a:srgbClr val="2F2D2D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950" spc="25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950" spc="-5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950" spc="45" dirty="0">
                <a:solidFill>
                  <a:srgbClr val="181A1A"/>
                </a:solidFill>
                <a:latin typeface="Arial"/>
                <a:cs typeface="Arial"/>
              </a:rPr>
              <a:t>en</a:t>
            </a:r>
            <a:r>
              <a:rPr sz="950" spc="20" dirty="0">
                <a:solidFill>
                  <a:srgbClr val="181A1A"/>
                </a:solidFill>
                <a:latin typeface="Arial"/>
                <a:cs typeface="Arial"/>
              </a:rPr>
              <a:t> </a:t>
            </a:r>
            <a:r>
              <a:rPr sz="950" spc="20" dirty="0">
                <a:solidFill>
                  <a:srgbClr val="525050"/>
                </a:solidFill>
                <a:latin typeface="Arial"/>
                <a:cs typeface="Arial"/>
              </a:rPr>
              <a:t>(</a:t>
            </a:r>
            <a:r>
              <a:rPr sz="950" spc="-55" dirty="0">
                <a:solidFill>
                  <a:srgbClr val="525050"/>
                </a:solidFill>
                <a:latin typeface="Arial"/>
                <a:cs typeface="Arial"/>
              </a:rPr>
              <a:t>5</a:t>
            </a:r>
            <a:r>
              <a:rPr sz="950" spc="200" dirty="0">
                <a:solidFill>
                  <a:srgbClr val="181A1A"/>
                </a:solidFill>
                <a:latin typeface="Arial"/>
                <a:cs typeface="Arial"/>
              </a:rPr>
              <a:t>1</a:t>
            </a:r>
            <a:r>
              <a:rPr sz="950" spc="-20" dirty="0">
                <a:solidFill>
                  <a:srgbClr val="2F2D2D"/>
                </a:solidFill>
                <a:latin typeface="Arial"/>
                <a:cs typeface="Arial"/>
              </a:rPr>
              <a:t>MBT</a:t>
            </a:r>
            <a:r>
              <a:rPr sz="950" spc="-45" dirty="0">
                <a:solidFill>
                  <a:srgbClr val="2F2D2D"/>
                </a:solidFill>
                <a:latin typeface="Arial"/>
                <a:cs typeface="Arial"/>
              </a:rPr>
              <a:t>U</a:t>
            </a:r>
            <a:r>
              <a:rPr sz="950" spc="135" dirty="0">
                <a:solidFill>
                  <a:srgbClr val="525050"/>
                </a:solidFill>
                <a:latin typeface="Arial"/>
                <a:cs typeface="Arial"/>
              </a:rPr>
              <a:t>)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21745" y="5459063"/>
            <a:ext cx="73977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6900"/>
              </a:lnSpc>
            </a:pPr>
            <a:r>
              <a:rPr sz="950" spc="-30" dirty="0">
                <a:solidFill>
                  <a:srgbClr val="3F3F3F"/>
                </a:solidFill>
                <a:latin typeface="Arial"/>
                <a:cs typeface="Arial"/>
              </a:rPr>
              <a:t>NYC</a:t>
            </a:r>
            <a:r>
              <a:rPr sz="950" spc="-8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spc="-45" dirty="0">
                <a:solidFill>
                  <a:srgbClr val="181A1A"/>
                </a:solidFill>
                <a:latin typeface="Arial"/>
                <a:cs typeface="Arial"/>
              </a:rPr>
              <a:t>M</a:t>
            </a:r>
            <a:r>
              <a:rPr sz="950" spc="-120" dirty="0">
                <a:solidFill>
                  <a:srgbClr val="525050"/>
                </a:solidFill>
                <a:latin typeface="Arial"/>
                <a:cs typeface="Arial"/>
              </a:rPr>
              <a:t>i</a:t>
            </a:r>
            <a:r>
              <a:rPr sz="950" spc="-45" dirty="0">
                <a:solidFill>
                  <a:srgbClr val="181A1A"/>
                </a:solidFill>
                <a:latin typeface="Arial"/>
                <a:cs typeface="Arial"/>
              </a:rPr>
              <a:t>d</a:t>
            </a:r>
            <a:r>
              <a:rPr sz="950" spc="-25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950" spc="10" dirty="0">
                <a:solidFill>
                  <a:srgbClr val="3F3F3F"/>
                </a:solidFill>
                <a:latin typeface="Arial"/>
                <a:cs typeface="Arial"/>
              </a:rPr>
              <a:t>own</a:t>
            </a:r>
            <a:r>
              <a:rPr sz="95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3F3F3F"/>
                </a:solidFill>
                <a:latin typeface="Arial"/>
                <a:cs typeface="Arial"/>
              </a:rPr>
              <a:t>Avg</a:t>
            </a:r>
            <a:r>
              <a:rPr sz="950" spc="3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525050"/>
                </a:solidFill>
                <a:latin typeface="Arial"/>
                <a:cs typeface="Arial"/>
              </a:rPr>
              <a:t>(48 </a:t>
            </a:r>
            <a:r>
              <a:rPr sz="950" spc="20" dirty="0">
                <a:solidFill>
                  <a:srgbClr val="2F2D2D"/>
                </a:solidFill>
                <a:latin typeface="Arial"/>
                <a:cs typeface="Arial"/>
              </a:rPr>
              <a:t>M</a:t>
            </a:r>
            <a:r>
              <a:rPr sz="950" spc="-15" dirty="0">
                <a:solidFill>
                  <a:srgbClr val="525050"/>
                </a:solidFill>
                <a:latin typeface="Arial"/>
                <a:cs typeface="Arial"/>
              </a:rPr>
              <a:t>BTU</a:t>
            </a:r>
            <a:r>
              <a:rPr sz="950" spc="-5" dirty="0">
                <a:solidFill>
                  <a:srgbClr val="525050"/>
                </a:solidFill>
                <a:latin typeface="Arial"/>
                <a:cs typeface="Arial"/>
              </a:rPr>
              <a:t>)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42626" y="5459063"/>
            <a:ext cx="74168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6900"/>
              </a:lnSpc>
            </a:pPr>
            <a:r>
              <a:rPr sz="950" spc="-35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950" spc="-10" dirty="0">
                <a:solidFill>
                  <a:srgbClr val="3F3F3F"/>
                </a:solidFill>
                <a:latin typeface="Arial"/>
                <a:cs typeface="Arial"/>
              </a:rPr>
              <a:t>YC</a:t>
            </a:r>
            <a:r>
              <a:rPr sz="950" spc="-3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F2D2D"/>
                </a:solidFill>
                <a:latin typeface="Arial"/>
                <a:cs typeface="Arial"/>
              </a:rPr>
              <a:t>Midtown</a:t>
            </a:r>
            <a:r>
              <a:rPr sz="950" spc="-15" dirty="0">
                <a:solidFill>
                  <a:srgbClr val="2F2D2D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525050"/>
                </a:solidFill>
                <a:latin typeface="Arial"/>
                <a:cs typeface="Arial"/>
              </a:rPr>
              <a:t>G</a:t>
            </a:r>
            <a:r>
              <a:rPr sz="950" spc="5" dirty="0">
                <a:solidFill>
                  <a:srgbClr val="181A1A"/>
                </a:solidFill>
                <a:latin typeface="Arial"/>
                <a:cs typeface="Arial"/>
              </a:rPr>
              <a:t>r</a:t>
            </a:r>
            <a:r>
              <a:rPr sz="950" spc="-20" dirty="0">
                <a:solidFill>
                  <a:srgbClr val="3F3F3F"/>
                </a:solidFill>
                <a:latin typeface="Arial"/>
                <a:cs typeface="Arial"/>
              </a:rPr>
              <a:t>een</a:t>
            </a:r>
            <a:r>
              <a:rPr sz="950" spc="-8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525050"/>
                </a:solidFill>
                <a:latin typeface="Arial"/>
                <a:cs typeface="Arial"/>
              </a:rPr>
              <a:t>(</a:t>
            </a:r>
            <a:r>
              <a:rPr sz="950" spc="35" dirty="0">
                <a:solidFill>
                  <a:srgbClr val="525050"/>
                </a:solidFill>
                <a:latin typeface="Arial"/>
                <a:cs typeface="Arial"/>
              </a:rPr>
              <a:t>36</a:t>
            </a:r>
            <a:r>
              <a:rPr sz="950" spc="15" dirty="0">
                <a:solidFill>
                  <a:srgbClr val="525050"/>
                </a:solidFill>
                <a:latin typeface="Arial"/>
                <a:cs typeface="Arial"/>
              </a:rPr>
              <a:t> </a:t>
            </a:r>
            <a:r>
              <a:rPr sz="950" spc="-60" dirty="0">
                <a:solidFill>
                  <a:srgbClr val="2F2D2D"/>
                </a:solidFill>
                <a:latin typeface="Arial"/>
                <a:cs typeface="Arial"/>
              </a:rPr>
              <a:t>M</a:t>
            </a:r>
            <a:r>
              <a:rPr sz="950" spc="-15" dirty="0">
                <a:solidFill>
                  <a:srgbClr val="525050"/>
                </a:solidFill>
                <a:latin typeface="Arial"/>
                <a:cs typeface="Arial"/>
              </a:rPr>
              <a:t>BTU</a:t>
            </a:r>
            <a:r>
              <a:rPr sz="950" spc="-5" dirty="0">
                <a:solidFill>
                  <a:srgbClr val="525050"/>
                </a:solidFill>
                <a:latin typeface="Arial"/>
                <a:cs typeface="Arial"/>
              </a:rPr>
              <a:t>)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5672" y="6062335"/>
            <a:ext cx="5358765" cy="523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0">
              <a:lnSpc>
                <a:spcPct val="100000"/>
              </a:lnSpc>
            </a:pPr>
            <a:r>
              <a:rPr sz="1550" b="1" spc="40" dirty="0">
                <a:solidFill>
                  <a:srgbClr val="080A0A"/>
                </a:solidFill>
                <a:latin typeface="Arial"/>
                <a:cs typeface="Arial"/>
              </a:rPr>
              <a:t>Office</a:t>
            </a:r>
            <a:r>
              <a:rPr sz="1550" b="1" spc="105" dirty="0">
                <a:solidFill>
                  <a:srgbClr val="080A0A"/>
                </a:solidFill>
                <a:latin typeface="Arial"/>
                <a:cs typeface="Arial"/>
              </a:rPr>
              <a:t> </a:t>
            </a:r>
            <a:r>
              <a:rPr sz="1550" b="1" spc="20" dirty="0">
                <a:solidFill>
                  <a:srgbClr val="080A0A"/>
                </a:solidFill>
                <a:latin typeface="Arial"/>
                <a:cs typeface="Arial"/>
              </a:rPr>
              <a:t>Location</a:t>
            </a:r>
            <a:r>
              <a:rPr sz="1550" b="1" spc="60" dirty="0">
                <a:solidFill>
                  <a:srgbClr val="080A0A"/>
                </a:solidFill>
                <a:latin typeface="Arial"/>
                <a:cs typeface="Arial"/>
              </a:rPr>
              <a:t> </a:t>
            </a:r>
            <a:r>
              <a:rPr sz="1550" b="1" spc="60" dirty="0">
                <a:solidFill>
                  <a:srgbClr val="181A1A"/>
                </a:solidFill>
                <a:latin typeface="Arial"/>
                <a:cs typeface="Arial"/>
              </a:rPr>
              <a:t>and</a:t>
            </a:r>
            <a:r>
              <a:rPr sz="1550" b="1" spc="-50" dirty="0">
                <a:solidFill>
                  <a:srgbClr val="181A1A"/>
                </a:solidFill>
                <a:latin typeface="Arial"/>
                <a:cs typeface="Arial"/>
              </a:rPr>
              <a:t> </a:t>
            </a:r>
            <a:r>
              <a:rPr sz="1550" b="1" spc="-55" dirty="0">
                <a:solidFill>
                  <a:srgbClr val="080A0A"/>
                </a:solidFill>
                <a:latin typeface="Arial"/>
                <a:cs typeface="Arial"/>
              </a:rPr>
              <a:t>T</a:t>
            </a:r>
            <a:r>
              <a:rPr sz="1550" b="1" spc="35" dirty="0">
                <a:solidFill>
                  <a:srgbClr val="080A0A"/>
                </a:solidFill>
                <a:latin typeface="Arial"/>
                <a:cs typeface="Arial"/>
              </a:rPr>
              <a:t>ype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050" b="1" spc="-195" dirty="0">
                <a:solidFill>
                  <a:srgbClr val="696969"/>
                </a:solidFill>
                <a:latin typeface="Times New Roman"/>
                <a:cs typeface="Times New Roman"/>
              </a:rPr>
              <a:t>Cl</a:t>
            </a:r>
            <a:r>
              <a:rPr sz="1050" b="1" spc="-120" dirty="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sz="850" b="1" i="1" spc="-50" dirty="0">
                <a:solidFill>
                  <a:srgbClr val="525050"/>
                </a:solidFill>
                <a:latin typeface="Arial"/>
                <a:cs typeface="Arial"/>
              </a:rPr>
              <a:t>Jonath</a:t>
            </a:r>
            <a:r>
              <a:rPr sz="850" b="1" i="1" spc="-35" dirty="0">
                <a:solidFill>
                  <a:srgbClr val="525050"/>
                </a:solidFill>
                <a:latin typeface="Arial"/>
                <a:cs typeface="Arial"/>
              </a:rPr>
              <a:t>o</a:t>
            </a:r>
            <a:r>
              <a:rPr sz="850" b="1" i="1" spc="-5" dirty="0">
                <a:solidFill>
                  <a:srgbClr val="525050"/>
                </a:solidFill>
                <a:latin typeface="Arial"/>
                <a:cs typeface="Arial"/>
              </a:rPr>
              <a:t>'t</a:t>
            </a:r>
            <a:r>
              <a:rPr sz="850" b="1" i="1" spc="-145" dirty="0">
                <a:solidFill>
                  <a:srgbClr val="525050"/>
                </a:solidFill>
                <a:latin typeface="Arial"/>
                <a:cs typeface="Arial"/>
              </a:rPr>
              <a:t> </a:t>
            </a:r>
            <a:r>
              <a:rPr sz="850" b="1" i="1" spc="-130" dirty="0">
                <a:solidFill>
                  <a:srgbClr val="525050"/>
                </a:solidFill>
                <a:latin typeface="Arial"/>
                <a:cs typeface="Arial"/>
              </a:rPr>
              <a:t>R</a:t>
            </a:r>
            <a:r>
              <a:rPr sz="850" b="1" i="1" spc="-40" dirty="0">
                <a:solidFill>
                  <a:srgbClr val="525050"/>
                </a:solidFill>
                <a:latin typeface="Arial"/>
                <a:cs typeface="Arial"/>
              </a:rPr>
              <a:t>o</a:t>
            </a:r>
            <a:r>
              <a:rPr sz="850" b="1" i="1" spc="-145" dirty="0">
                <a:solidFill>
                  <a:srgbClr val="525050"/>
                </a:solidFill>
                <a:latin typeface="Arial"/>
                <a:cs typeface="Arial"/>
              </a:rPr>
              <a:t>s</a:t>
            </a:r>
            <a:r>
              <a:rPr sz="850" b="1" i="1" spc="65" dirty="0">
                <a:solidFill>
                  <a:srgbClr val="525050"/>
                </a:solidFill>
                <a:latin typeface="Arial"/>
                <a:cs typeface="Arial"/>
              </a:rPr>
              <a:t>e</a:t>
            </a:r>
            <a:r>
              <a:rPr sz="850" b="1" i="1" spc="-125" dirty="0">
                <a:solidFill>
                  <a:srgbClr val="525050"/>
                </a:solidFill>
                <a:latin typeface="Arial"/>
                <a:cs typeface="Arial"/>
              </a:rPr>
              <a:t> </a:t>
            </a:r>
            <a:r>
              <a:rPr sz="850" b="1" i="1" spc="-125" dirty="0">
                <a:solidFill>
                  <a:srgbClr val="696969"/>
                </a:solidFill>
                <a:latin typeface="Arial"/>
                <a:cs typeface="Arial"/>
              </a:rPr>
              <a:t>C</a:t>
            </a:r>
            <a:r>
              <a:rPr sz="850" b="1" i="1" spc="-35" dirty="0">
                <a:solidFill>
                  <a:srgbClr val="696969"/>
                </a:solidFill>
                <a:latin typeface="Arial"/>
                <a:cs typeface="Arial"/>
              </a:rPr>
              <a:t>omportl</a:t>
            </a:r>
            <a:r>
              <a:rPr sz="850" b="1" i="1" spc="-85" dirty="0">
                <a:solidFill>
                  <a:srgbClr val="696969"/>
                </a:solidFill>
                <a:latin typeface="Arial"/>
                <a:cs typeface="Arial"/>
              </a:rPr>
              <a:t>•</a:t>
            </a:r>
            <a:r>
              <a:rPr sz="850" b="1" i="1" dirty="0">
                <a:solidFill>
                  <a:srgbClr val="696969"/>
                </a:solidFill>
                <a:latin typeface="Arial"/>
                <a:cs typeface="Arial"/>
              </a:rPr>
              <a:t>s,</a:t>
            </a:r>
            <a:r>
              <a:rPr sz="850" b="1" i="1" spc="-55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850" b="1" i="1" spc="-130" dirty="0">
                <a:solidFill>
                  <a:srgbClr val="525050"/>
                </a:solidFill>
                <a:latin typeface="Arial"/>
                <a:cs typeface="Arial"/>
              </a:rPr>
              <a:t>LLC</a:t>
            </a:r>
            <a:r>
              <a:rPr sz="850" b="1" i="1" spc="-135" dirty="0">
                <a:solidFill>
                  <a:srgbClr val="525050"/>
                </a:solidFill>
                <a:latin typeface="Arial"/>
                <a:cs typeface="Arial"/>
              </a:rPr>
              <a:t> </a:t>
            </a:r>
            <a:r>
              <a:rPr sz="850" b="1" i="1" dirty="0">
                <a:solidFill>
                  <a:srgbClr val="696969"/>
                </a:solidFill>
                <a:latin typeface="Arial"/>
                <a:cs typeface="Arial"/>
              </a:rPr>
              <a:t>2009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313" y="436969"/>
            <a:ext cx="1051964" cy="1035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68353" y="469338"/>
            <a:ext cx="1100516" cy="1068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6700" y="2330506"/>
            <a:ext cx="6586915" cy="145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014" y="2702739"/>
            <a:ext cx="6910598" cy="30264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8014" y="5373111"/>
            <a:ext cx="226577" cy="436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313" y="1641715"/>
            <a:ext cx="8496935" cy="0"/>
          </a:xfrm>
          <a:custGeom>
            <a:avLst/>
            <a:gdLst/>
            <a:ahLst/>
            <a:cxnLst/>
            <a:rect l="l" t="t" r="r" b="b"/>
            <a:pathLst>
              <a:path w="8496935">
                <a:moveTo>
                  <a:pt x="0" y="0"/>
                </a:moveTo>
                <a:lnTo>
                  <a:pt x="8496637" y="0"/>
                </a:lnTo>
              </a:path>
            </a:pathLst>
          </a:custGeom>
          <a:ln w="64736">
            <a:solidFill>
              <a:srgbClr val="FB2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5115" y="4577391"/>
            <a:ext cx="0" cy="412750"/>
          </a:xfrm>
          <a:custGeom>
            <a:avLst/>
            <a:gdLst/>
            <a:ahLst/>
            <a:cxnLst/>
            <a:rect l="l" t="t" r="r" b="b"/>
            <a:pathLst>
              <a:path h="412750">
                <a:moveTo>
                  <a:pt x="0" y="412450"/>
                </a:moveTo>
                <a:lnTo>
                  <a:pt x="0" y="0"/>
                </a:lnTo>
              </a:path>
            </a:pathLst>
          </a:custGeom>
          <a:ln w="56644">
            <a:solidFill>
              <a:srgbClr val="080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6963" y="2568655"/>
            <a:ext cx="30099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775" dirty="0">
                <a:solidFill>
                  <a:srgbClr val="050505"/>
                </a:solidFill>
                <a:latin typeface="Arial"/>
                <a:cs typeface="Arial"/>
              </a:rPr>
              <a:t>u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2687" y="2832561"/>
            <a:ext cx="14033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455" dirty="0">
                <a:solidFill>
                  <a:srgbClr val="151515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0971" y="2454684"/>
            <a:ext cx="53022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50505"/>
                </a:solidFill>
                <a:latin typeface="Arial"/>
                <a:cs typeface="Arial"/>
              </a:rPr>
              <a:t>Gl</a:t>
            </a:r>
            <a:r>
              <a:rPr sz="1800" spc="40" dirty="0">
                <a:solidFill>
                  <a:srgbClr val="050505"/>
                </a:solidFill>
                <a:latin typeface="Arial"/>
                <a:cs typeface="Arial"/>
              </a:rPr>
              <a:t>obal</a:t>
            </a:r>
            <a:r>
              <a:rPr sz="1800" spc="-12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050505"/>
                </a:solidFill>
                <a:latin typeface="Arial"/>
                <a:cs typeface="Arial"/>
              </a:rPr>
              <a:t>temperature</a:t>
            </a:r>
            <a:r>
              <a:rPr sz="1800" spc="17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151515"/>
                </a:solidFill>
                <a:latin typeface="Arial"/>
                <a:cs typeface="Arial"/>
              </a:rPr>
              <a:t>a</a:t>
            </a:r>
            <a:r>
              <a:rPr sz="1800" spc="70" dirty="0">
                <a:solidFill>
                  <a:srgbClr val="151515"/>
                </a:solidFill>
                <a:latin typeface="Arial"/>
                <a:cs typeface="Arial"/>
              </a:rPr>
              <a:t>nd</a:t>
            </a:r>
            <a:r>
              <a:rPr sz="1800" spc="-16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050505"/>
                </a:solidFill>
                <a:latin typeface="Arial"/>
                <a:cs typeface="Arial"/>
              </a:rPr>
              <a:t>carbon</a:t>
            </a:r>
            <a:r>
              <a:rPr sz="1800" spc="-3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800" spc="130" dirty="0">
                <a:solidFill>
                  <a:srgbClr val="050505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sz="1800" spc="55" dirty="0">
                <a:solidFill>
                  <a:srgbClr val="050505"/>
                </a:solidFill>
                <a:latin typeface="Arial"/>
                <a:cs typeface="Arial"/>
              </a:rPr>
              <a:t>ox</a:t>
            </a:r>
            <a:r>
              <a:rPr sz="1800" dirty="0">
                <a:solidFill>
                  <a:srgbClr val="050505"/>
                </a:solidFill>
                <a:latin typeface="Arial"/>
                <a:cs typeface="Arial"/>
              </a:rPr>
              <a:t>i</a:t>
            </a:r>
            <a:r>
              <a:rPr sz="1800" spc="145" dirty="0">
                <a:solidFill>
                  <a:srgbClr val="050505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050505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50505"/>
                </a:solidFill>
                <a:latin typeface="Arial"/>
                <a:cs typeface="Arial"/>
              </a:rPr>
              <a:t>1860-2009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07101" y="2484675"/>
            <a:ext cx="33401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35" dirty="0">
                <a:solidFill>
                  <a:srgbClr val="151515"/>
                </a:solidFill>
                <a:latin typeface="Courier New"/>
                <a:cs typeface="Courier New"/>
              </a:rPr>
              <a:t>6</a:t>
            </a:r>
            <a:r>
              <a:rPr sz="1750" spc="355" dirty="0">
                <a:solidFill>
                  <a:srgbClr val="151515"/>
                </a:solidFill>
                <a:latin typeface="Courier New"/>
                <a:cs typeface="Courier New"/>
              </a:rPr>
              <a:t>0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4000" y="2910503"/>
            <a:ext cx="30797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130" dirty="0">
                <a:solidFill>
                  <a:srgbClr val="151515"/>
                </a:solidFill>
                <a:latin typeface="Arial"/>
                <a:cs typeface="Arial"/>
              </a:rPr>
              <a:t>0.4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3147" y="3227381"/>
            <a:ext cx="19558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solidFill>
                  <a:srgbClr val="050505"/>
                </a:solidFill>
                <a:latin typeface="Arial"/>
                <a:cs typeface="Arial"/>
              </a:rPr>
              <a:t>ro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147" y="3388545"/>
            <a:ext cx="556260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5"/>
              </a:lnSpc>
            </a:pPr>
            <a:r>
              <a:rPr sz="2250" spc="-110" dirty="0">
                <a:solidFill>
                  <a:srgbClr val="050505"/>
                </a:solidFill>
                <a:latin typeface="Times New Roman"/>
                <a:cs typeface="Times New Roman"/>
              </a:rPr>
              <a:t>E</a:t>
            </a:r>
            <a:r>
              <a:rPr sz="2250" spc="20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sz="1250" spc="190" dirty="0">
                <a:solidFill>
                  <a:srgbClr val="151515"/>
                </a:solidFill>
                <a:latin typeface="Times New Roman"/>
                <a:cs typeface="Times New Roman"/>
              </a:rPr>
              <a:t>0.2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495"/>
              </a:lnSpc>
            </a:pPr>
            <a:r>
              <a:rPr sz="1500" spc="590" dirty="0">
                <a:solidFill>
                  <a:srgbClr val="050505"/>
                </a:solidFill>
                <a:latin typeface="Arial"/>
                <a:cs typeface="Arial"/>
              </a:rPr>
              <a:t>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3147" y="3739717"/>
            <a:ext cx="20447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555" dirty="0">
                <a:solidFill>
                  <a:srgbClr val="050505"/>
                </a:solidFill>
                <a:latin typeface="Times New Roman"/>
                <a:cs typeface="Times New Roman"/>
              </a:rPr>
              <a:t>c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8871" y="3914799"/>
            <a:ext cx="239395" cy="756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">
              <a:lnSpc>
                <a:spcPts val="1735"/>
              </a:lnSpc>
            </a:pPr>
            <a:r>
              <a:rPr sz="1600" spc="-45" dirty="0">
                <a:solidFill>
                  <a:srgbClr val="050505"/>
                </a:solidFill>
                <a:latin typeface="Arial"/>
                <a:cs typeface="Arial"/>
              </a:rPr>
              <a:t>ro</a:t>
            </a:r>
            <a:endParaRPr sz="1600">
              <a:latin typeface="Arial"/>
              <a:cs typeface="Arial"/>
            </a:endParaRPr>
          </a:p>
          <a:p>
            <a:pPr marL="36830">
              <a:lnSpc>
                <a:spcPts val="1245"/>
              </a:lnSpc>
            </a:pPr>
            <a:r>
              <a:rPr sz="1200" i="1" spc="-335" dirty="0">
                <a:solidFill>
                  <a:srgbClr val="050505"/>
                </a:solidFill>
                <a:latin typeface="Courier New"/>
                <a:cs typeface="Courier New"/>
              </a:rPr>
              <a:t>&lt;lJ</a:t>
            </a:r>
            <a:endParaRPr sz="1200">
              <a:latin typeface="Courier New"/>
              <a:cs typeface="Courier New"/>
            </a:endParaRPr>
          </a:p>
          <a:p>
            <a:pPr marL="36830">
              <a:lnSpc>
                <a:spcPts val="819"/>
              </a:lnSpc>
            </a:pPr>
            <a:r>
              <a:rPr sz="800" spc="50" dirty="0">
                <a:solidFill>
                  <a:srgbClr val="050505"/>
                </a:solidFill>
                <a:latin typeface="Arial"/>
                <a:cs typeface="Arial"/>
              </a:rPr>
              <a:t>i....</a:t>
            </a:r>
            <a:endParaRPr sz="800">
              <a:latin typeface="Arial"/>
              <a:cs typeface="Arial"/>
            </a:endParaRPr>
          </a:p>
          <a:p>
            <a:pPr marL="44450">
              <a:lnSpc>
                <a:spcPts val="1220"/>
              </a:lnSpc>
            </a:pPr>
            <a:r>
              <a:rPr sz="1250" spc="145" dirty="0">
                <a:solidFill>
                  <a:srgbClr val="050505"/>
                </a:solidFill>
                <a:latin typeface="Arial"/>
                <a:cs typeface="Arial"/>
              </a:rPr>
              <a:t>::l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ts val="1055"/>
              </a:lnSpc>
            </a:pPr>
            <a:r>
              <a:rPr sz="1000" spc="125" dirty="0">
                <a:solidFill>
                  <a:srgbClr val="050505"/>
                </a:solidFill>
                <a:latin typeface="Times New Roman"/>
                <a:cs typeface="Times New Roman"/>
              </a:rPr>
              <a:t>+-'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2025" y="4108358"/>
            <a:ext cx="16573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350" dirty="0">
                <a:solidFill>
                  <a:srgbClr val="151515"/>
                </a:solidFill>
                <a:latin typeface="Courier New"/>
                <a:cs typeface="Courier New"/>
              </a:rPr>
              <a:t>0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7356" y="4645085"/>
            <a:ext cx="360680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00" dirty="0">
                <a:solidFill>
                  <a:srgbClr val="262626"/>
                </a:solidFill>
                <a:latin typeface="Times New Roman"/>
                <a:cs typeface="Times New Roman"/>
              </a:rPr>
              <a:t>-</a:t>
            </a:r>
            <a:r>
              <a:rPr sz="1350" spc="235" dirty="0">
                <a:solidFill>
                  <a:srgbClr val="262626"/>
                </a:solidFill>
                <a:latin typeface="Times New Roman"/>
                <a:cs typeface="Times New Roman"/>
              </a:rPr>
              <a:t>0</a:t>
            </a:r>
            <a:r>
              <a:rPr sz="1350" spc="40" dirty="0">
                <a:solidFill>
                  <a:srgbClr val="5D5D5D"/>
                </a:solidFill>
                <a:latin typeface="Times New Roman"/>
                <a:cs typeface="Times New Roman"/>
              </a:rPr>
              <a:t>.</a:t>
            </a:r>
            <a:r>
              <a:rPr sz="1350" spc="110" dirty="0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3147" y="4840467"/>
            <a:ext cx="1922145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5" dirty="0">
                <a:solidFill>
                  <a:srgbClr val="050505"/>
                </a:solidFill>
                <a:latin typeface="Times New Roman"/>
                <a:cs typeface="Times New Roman"/>
              </a:rPr>
              <a:t>QJ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  <a:tabLst>
                <a:tab pos="1230630" algn="l"/>
                <a:tab pos="1513840" algn="l"/>
                <a:tab pos="1894205" algn="l"/>
              </a:tabLst>
            </a:pPr>
            <a:r>
              <a:rPr sz="2350" spc="75" dirty="0">
                <a:solidFill>
                  <a:srgbClr val="050505"/>
                </a:solidFill>
                <a:latin typeface="Times New Roman"/>
                <a:cs typeface="Times New Roman"/>
              </a:rPr>
              <a:t>E</a:t>
            </a:r>
            <a:r>
              <a:rPr sz="1700" spc="-65" dirty="0">
                <a:solidFill>
                  <a:srgbClr val="262626"/>
                </a:solidFill>
                <a:latin typeface="Arial"/>
                <a:cs typeface="Arial"/>
              </a:rPr>
              <a:t>-</a:t>
            </a:r>
            <a:r>
              <a:rPr sz="1700" spc="-50" dirty="0">
                <a:solidFill>
                  <a:srgbClr val="262626"/>
                </a:solidFill>
                <a:latin typeface="Arial"/>
                <a:cs typeface="Arial"/>
              </a:rPr>
              <a:t>o</a:t>
            </a:r>
            <a:r>
              <a:rPr sz="1350" spc="40" dirty="0">
                <a:solidFill>
                  <a:srgbClr val="262626"/>
                </a:solidFill>
                <a:latin typeface="Times New Roman"/>
                <a:cs typeface="Times New Roman"/>
              </a:rPr>
              <a:t>.</a:t>
            </a:r>
            <a:r>
              <a:rPr sz="1350" spc="160" dirty="0">
                <a:solidFill>
                  <a:srgbClr val="262626"/>
                </a:solidFill>
                <a:latin typeface="Times New Roman"/>
                <a:cs typeface="Times New Roman"/>
              </a:rPr>
              <a:t>4</a:t>
            </a:r>
            <a:r>
              <a:rPr sz="1350" spc="-95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spc="75" dirty="0">
                <a:solidFill>
                  <a:srgbClr val="000074"/>
                </a:solidFill>
                <a:latin typeface="Times New Roman"/>
                <a:cs typeface="Times New Roman"/>
              </a:rPr>
              <a:t>ll</a:t>
            </a:r>
            <a:r>
              <a:rPr sz="2000" spc="105" dirty="0">
                <a:solidFill>
                  <a:srgbClr val="000074"/>
                </a:solidFill>
                <a:latin typeface="Times New Roman"/>
                <a:cs typeface="Times New Roman"/>
              </a:rPr>
              <a:t>L</a:t>
            </a:r>
            <a:r>
              <a:rPr sz="2000" u="sng" dirty="0">
                <a:solidFill>
                  <a:srgbClr val="01012A"/>
                </a:solidFill>
                <a:latin typeface="Times New Roman"/>
                <a:cs typeface="Times New Roman"/>
              </a:rPr>
              <a:t> 	</a:t>
            </a:r>
            <a:r>
              <a:rPr sz="2000" spc="-50" dirty="0">
                <a:solidFill>
                  <a:srgbClr val="01012A"/>
                </a:solidFill>
                <a:latin typeface="Times New Roman"/>
                <a:cs typeface="Times New Roman"/>
              </a:rPr>
              <a:t>.</a:t>
            </a:r>
            <a:r>
              <a:rPr sz="2000" u="sng" dirty="0">
                <a:solidFill>
                  <a:srgbClr val="050505"/>
                </a:solidFill>
                <a:latin typeface="Times New Roman"/>
                <a:cs typeface="Times New Roman"/>
              </a:rPr>
              <a:t> 	</a:t>
            </a:r>
            <a:r>
              <a:rPr sz="2000" spc="-55" dirty="0">
                <a:solidFill>
                  <a:srgbClr val="050505"/>
                </a:solidFill>
                <a:latin typeface="Times New Roman"/>
                <a:cs typeface="Times New Roman"/>
              </a:rPr>
              <a:t>.</a:t>
            </a:r>
            <a:r>
              <a:rPr sz="2000" spc="-114" dirty="0">
                <a:solidFill>
                  <a:srgbClr val="050505"/>
                </a:solidFill>
                <a:latin typeface="Times New Roman"/>
                <a:cs typeface="Times New Roman"/>
              </a:rPr>
              <a:t>.</a:t>
            </a:r>
            <a:r>
              <a:rPr sz="2000" u="sng" dirty="0">
                <a:solidFill>
                  <a:srgbClr val="050505"/>
                </a:solidFill>
                <a:latin typeface="Times New Roman"/>
                <a:cs typeface="Times New Roman"/>
              </a:rPr>
              <a:t> 	</a:t>
            </a:r>
            <a:r>
              <a:rPr sz="2000" spc="40" dirty="0">
                <a:solidFill>
                  <a:srgbClr val="050505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3147" y="4988929"/>
            <a:ext cx="25209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195" dirty="0">
                <a:solidFill>
                  <a:srgbClr val="050505"/>
                </a:solidFill>
                <a:latin typeface="Arial"/>
                <a:cs typeface="Arial"/>
              </a:rPr>
              <a:t>Q.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08369" y="5363168"/>
            <a:ext cx="1691639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1965" algn="l"/>
              </a:tabLst>
            </a:pPr>
            <a:r>
              <a:rPr sz="2300" spc="750" dirty="0">
                <a:solidFill>
                  <a:srgbClr val="670072"/>
                </a:solidFill>
                <a:latin typeface="Arial"/>
                <a:cs typeface="Arial"/>
              </a:rPr>
              <a:t>&amp;	</a:t>
            </a:r>
            <a:r>
              <a:rPr sz="1350" spc="160" dirty="0">
                <a:solidFill>
                  <a:srgbClr val="050505"/>
                </a:solidFill>
                <a:latin typeface="Arial"/>
                <a:cs typeface="Arial"/>
              </a:rPr>
              <a:t>Temper</a:t>
            </a:r>
            <a:r>
              <a:rPr sz="1350" spc="125" dirty="0">
                <a:solidFill>
                  <a:srgbClr val="050505"/>
                </a:solidFill>
                <a:latin typeface="Arial"/>
                <a:cs typeface="Arial"/>
              </a:rPr>
              <a:t>ature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43632" y="5707495"/>
            <a:ext cx="9404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3495" baseline="1984" dirty="0">
                <a:solidFill>
                  <a:srgbClr val="050505"/>
                </a:solidFill>
                <a:latin typeface="Times New Roman"/>
                <a:cs typeface="Times New Roman"/>
              </a:rPr>
              <a:t>-</a:t>
            </a:r>
            <a:r>
              <a:rPr sz="2100" spc="-82" baseline="1984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sz="2100" spc="765" baseline="1984" dirty="0">
                <a:solidFill>
                  <a:srgbClr val="151515"/>
                </a:solidFill>
                <a:latin typeface="Times New Roman"/>
                <a:cs typeface="Times New Roman"/>
              </a:rPr>
              <a:t>C</a:t>
            </a:r>
            <a:r>
              <a:rPr sz="2100" spc="480" baseline="1984" dirty="0">
                <a:solidFill>
                  <a:srgbClr val="151515"/>
                </a:solidFill>
                <a:latin typeface="Times New Roman"/>
                <a:cs typeface="Times New Roman"/>
              </a:rPr>
              <a:t>0</a:t>
            </a:r>
            <a:r>
              <a:rPr sz="950" spc="95" dirty="0">
                <a:solidFill>
                  <a:srgbClr val="151515"/>
                </a:solidFill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7356" y="5836541"/>
            <a:ext cx="148653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  <a:tabLst>
                <a:tab pos="1022985" algn="l"/>
              </a:tabLst>
            </a:pPr>
            <a:r>
              <a:rPr sz="1450" spc="-125" dirty="0">
                <a:solidFill>
                  <a:srgbClr val="151515"/>
                </a:solidFill>
                <a:latin typeface="Courier New"/>
                <a:cs typeface="Courier New"/>
              </a:rPr>
              <a:t>-</a:t>
            </a:r>
            <a:r>
              <a:rPr sz="1450" spc="-160" dirty="0">
                <a:solidFill>
                  <a:srgbClr val="151515"/>
                </a:solidFill>
                <a:latin typeface="Courier New"/>
                <a:cs typeface="Courier New"/>
              </a:rPr>
              <a:t>0</a:t>
            </a:r>
            <a:r>
              <a:rPr sz="1450" spc="-495" dirty="0">
                <a:solidFill>
                  <a:srgbClr val="4D4D4D"/>
                </a:solidFill>
                <a:latin typeface="Courier New"/>
                <a:cs typeface="Courier New"/>
              </a:rPr>
              <a:t>.</a:t>
            </a:r>
            <a:r>
              <a:rPr sz="1450" spc="145" dirty="0">
                <a:solidFill>
                  <a:srgbClr val="151515"/>
                </a:solidFill>
                <a:latin typeface="Courier New"/>
                <a:cs typeface="Courier New"/>
              </a:rPr>
              <a:t>6</a:t>
            </a:r>
            <a:r>
              <a:rPr sz="1450" spc="200" dirty="0">
                <a:solidFill>
                  <a:srgbClr val="151515"/>
                </a:solidFill>
                <a:latin typeface="Courier New"/>
                <a:cs typeface="Courier New"/>
              </a:rPr>
              <a:t>..</a:t>
            </a:r>
            <a:r>
              <a:rPr sz="1450" u="sng" dirty="0">
                <a:solidFill>
                  <a:srgbClr val="151515"/>
                </a:solidFill>
                <a:latin typeface="Courier New"/>
                <a:cs typeface="Courier New"/>
              </a:rPr>
              <a:t> 	</a:t>
            </a:r>
            <a:r>
              <a:rPr sz="1450" spc="275" dirty="0">
                <a:solidFill>
                  <a:srgbClr val="151515"/>
                </a:solidFill>
                <a:latin typeface="Courier New"/>
                <a:cs typeface="Courier New"/>
              </a:rPr>
              <a:t>--</a:t>
            </a:r>
            <a:endParaRPr sz="1450">
              <a:latin typeface="Courier New"/>
              <a:cs typeface="Courier New"/>
            </a:endParaRPr>
          </a:p>
          <a:p>
            <a:pPr marL="231140">
              <a:lnSpc>
                <a:spcPts val="1335"/>
              </a:lnSpc>
              <a:tabLst>
                <a:tab pos="1040130" algn="l"/>
              </a:tabLst>
            </a:pPr>
            <a:r>
              <a:rPr sz="1250" spc="65" dirty="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sz="1250" spc="165" dirty="0">
                <a:solidFill>
                  <a:srgbClr val="050505"/>
                </a:solidFill>
                <a:latin typeface="Arial"/>
                <a:cs typeface="Arial"/>
              </a:rPr>
              <a:t>860</a:t>
            </a:r>
            <a:r>
              <a:rPr sz="1250" dirty="0">
                <a:solidFill>
                  <a:srgbClr val="050505"/>
                </a:solidFill>
                <a:latin typeface="Arial"/>
                <a:cs typeface="Arial"/>
              </a:rPr>
              <a:t>	</a:t>
            </a:r>
            <a:r>
              <a:rPr sz="1250" spc="65" dirty="0">
                <a:solidFill>
                  <a:srgbClr val="3B3B3B"/>
                </a:solidFill>
                <a:latin typeface="Arial"/>
                <a:cs typeface="Arial"/>
              </a:rPr>
              <a:t>1</a:t>
            </a:r>
            <a:r>
              <a:rPr sz="1250" spc="185" dirty="0">
                <a:solidFill>
                  <a:srgbClr val="151515"/>
                </a:solidFill>
                <a:latin typeface="Arial"/>
                <a:cs typeface="Arial"/>
              </a:rPr>
              <a:t>880</a:t>
            </a:r>
            <a:endParaRPr sz="12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84248" y="5836541"/>
            <a:ext cx="1330960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>
              <a:lnSpc>
                <a:spcPts val="1575"/>
              </a:lnSpc>
              <a:tabLst>
                <a:tab pos="797560" algn="l"/>
              </a:tabLst>
            </a:pPr>
            <a:r>
              <a:rPr sz="1450" spc="495" dirty="0">
                <a:solidFill>
                  <a:srgbClr val="151515"/>
                </a:solidFill>
                <a:latin typeface="Courier New"/>
                <a:cs typeface="Courier New"/>
              </a:rPr>
              <a:t>---	---</a:t>
            </a:r>
            <a:endParaRPr sz="1450">
              <a:latin typeface="Courier New"/>
              <a:cs typeface="Courier New"/>
            </a:endParaRPr>
          </a:p>
          <a:p>
            <a:pPr marL="12700">
              <a:lnSpc>
                <a:spcPts val="1335"/>
              </a:lnSpc>
            </a:pPr>
            <a:r>
              <a:rPr sz="1250" spc="65" dirty="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sz="1250" spc="185" dirty="0">
                <a:solidFill>
                  <a:srgbClr val="151515"/>
                </a:solidFill>
                <a:latin typeface="Arial"/>
                <a:cs typeface="Arial"/>
              </a:rPr>
              <a:t>900</a:t>
            </a:r>
            <a:endParaRPr sz="12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72587" y="5836541"/>
            <a:ext cx="31750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275" dirty="0">
                <a:solidFill>
                  <a:srgbClr val="151515"/>
                </a:solidFill>
                <a:latin typeface="Courier New"/>
                <a:cs typeface="Courier New"/>
              </a:rPr>
              <a:t>--</a:t>
            </a:r>
            <a:endParaRPr sz="1450">
              <a:latin typeface="Courier New"/>
              <a:cs typeface="Courier Ne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25147" y="5836541"/>
            <a:ext cx="31750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275" dirty="0">
                <a:solidFill>
                  <a:srgbClr val="151515"/>
                </a:solidFill>
                <a:latin typeface="Courier New"/>
                <a:cs typeface="Courier New"/>
              </a:rPr>
              <a:t>--</a:t>
            </a:r>
            <a:endParaRPr sz="145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37247" y="5836541"/>
            <a:ext cx="45656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ts val="1575"/>
              </a:lnSpc>
            </a:pPr>
            <a:r>
              <a:rPr sz="1450" spc="275" dirty="0">
                <a:solidFill>
                  <a:srgbClr val="151515"/>
                </a:solidFill>
                <a:latin typeface="Courier New"/>
                <a:cs typeface="Courier New"/>
              </a:rPr>
              <a:t>--</a:t>
            </a:r>
            <a:endParaRPr sz="1450">
              <a:latin typeface="Courier New"/>
              <a:cs typeface="Courier New"/>
            </a:endParaRPr>
          </a:p>
          <a:p>
            <a:pPr marL="12700">
              <a:lnSpc>
                <a:spcPts val="1335"/>
              </a:lnSpc>
            </a:pPr>
            <a:r>
              <a:rPr sz="1250" dirty="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sz="1250" spc="220" dirty="0">
                <a:solidFill>
                  <a:srgbClr val="050505"/>
                </a:solidFill>
                <a:latin typeface="Arial"/>
                <a:cs typeface="Arial"/>
              </a:rPr>
              <a:t>9</a:t>
            </a:r>
            <a:r>
              <a:rPr sz="1250" spc="105" dirty="0">
                <a:solidFill>
                  <a:srgbClr val="050505"/>
                </a:solidFill>
                <a:latin typeface="Arial"/>
                <a:cs typeface="Arial"/>
              </a:rPr>
              <a:t>8</a:t>
            </a:r>
            <a:r>
              <a:rPr sz="1250" spc="275" dirty="0">
                <a:solidFill>
                  <a:srgbClr val="050505"/>
                </a:solidFill>
                <a:latin typeface="Arial"/>
                <a:cs typeface="Arial"/>
              </a:rPr>
              <a:t>0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30265" y="5836541"/>
            <a:ext cx="76136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450" spc="135" dirty="0">
                <a:solidFill>
                  <a:srgbClr val="151515"/>
                </a:solidFill>
                <a:latin typeface="Courier New"/>
                <a:cs typeface="Courier New"/>
              </a:rPr>
              <a:t>---</a:t>
            </a:r>
            <a:r>
              <a:rPr sz="1450" spc="45" dirty="0">
                <a:solidFill>
                  <a:srgbClr val="151515"/>
                </a:solidFill>
                <a:latin typeface="Courier New"/>
                <a:cs typeface="Courier New"/>
              </a:rPr>
              <a:t>-</a:t>
            </a:r>
            <a:r>
              <a:rPr sz="1450" spc="-409" dirty="0">
                <a:solidFill>
                  <a:srgbClr val="151515"/>
                </a:solidFill>
                <a:latin typeface="Courier New"/>
                <a:cs typeface="Courier New"/>
              </a:rPr>
              <a:t>---'</a:t>
            </a:r>
            <a:endParaRPr sz="1450">
              <a:latin typeface="Courier New"/>
              <a:cs typeface="Courier New"/>
            </a:endParaRPr>
          </a:p>
          <a:p>
            <a:pPr marL="12700">
              <a:lnSpc>
                <a:spcPts val="1335"/>
              </a:lnSpc>
            </a:pPr>
            <a:r>
              <a:rPr sz="1250" spc="200" dirty="0">
                <a:solidFill>
                  <a:srgbClr val="151515"/>
                </a:solidFill>
                <a:latin typeface="Arial"/>
                <a:cs typeface="Arial"/>
              </a:rPr>
              <a:t>2000</a:t>
            </a:r>
            <a:endParaRPr sz="1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93452" y="5996895"/>
            <a:ext cx="45910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65" dirty="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sz="1250" spc="185" dirty="0">
                <a:solidFill>
                  <a:srgbClr val="050505"/>
                </a:solidFill>
                <a:latin typeface="Arial"/>
                <a:cs typeface="Arial"/>
              </a:rPr>
              <a:t>920</a:t>
            </a:r>
            <a:endParaRPr sz="12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02655" y="5996895"/>
            <a:ext cx="47307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130" dirty="0">
                <a:solidFill>
                  <a:srgbClr val="3B3B3B"/>
                </a:solidFill>
                <a:latin typeface="Arial"/>
                <a:cs typeface="Arial"/>
              </a:rPr>
              <a:t>1</a:t>
            </a:r>
            <a:r>
              <a:rPr sz="1250" spc="225" dirty="0">
                <a:solidFill>
                  <a:srgbClr val="151515"/>
                </a:solidFill>
                <a:latin typeface="Arial"/>
                <a:cs typeface="Arial"/>
              </a:rPr>
              <a:t>9</a:t>
            </a:r>
            <a:r>
              <a:rPr sz="1250" spc="95" dirty="0">
                <a:solidFill>
                  <a:srgbClr val="151515"/>
                </a:solidFill>
                <a:latin typeface="Arial"/>
                <a:cs typeface="Arial"/>
              </a:rPr>
              <a:t>4</a:t>
            </a:r>
            <a:r>
              <a:rPr sz="1250" spc="275" dirty="0">
                <a:solidFill>
                  <a:srgbClr val="151515"/>
                </a:solidFill>
                <a:latin typeface="Arial"/>
                <a:cs typeface="Arial"/>
              </a:rPr>
              <a:t>0</a:t>
            </a:r>
            <a:endParaRPr sz="12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19951" y="5996895"/>
            <a:ext cx="45910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65" dirty="0">
                <a:solidFill>
                  <a:srgbClr val="262626"/>
                </a:solidFill>
                <a:latin typeface="Arial"/>
                <a:cs typeface="Arial"/>
              </a:rPr>
              <a:t>1</a:t>
            </a:r>
            <a:r>
              <a:rPr sz="1250" spc="185" dirty="0">
                <a:solidFill>
                  <a:srgbClr val="151515"/>
                </a:solidFill>
                <a:latin typeface="Arial"/>
                <a:cs typeface="Arial"/>
              </a:rPr>
              <a:t>960</a:t>
            </a:r>
            <a:endParaRPr sz="12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38513" y="6114535"/>
            <a:ext cx="41211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90" dirty="0">
                <a:solidFill>
                  <a:srgbClr val="151515"/>
                </a:solidFill>
                <a:latin typeface="Arial"/>
                <a:cs typeface="Arial"/>
              </a:rPr>
              <a:t>Y</a:t>
            </a:r>
            <a:r>
              <a:rPr sz="1600" spc="-55" dirty="0">
                <a:solidFill>
                  <a:srgbClr val="151515"/>
                </a:solidFill>
                <a:latin typeface="Arial"/>
                <a:cs typeface="Arial"/>
              </a:rPr>
              <a:t>ear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07101" y="4814689"/>
            <a:ext cx="595630" cy="993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25"/>
              </a:lnSpc>
            </a:pPr>
            <a:r>
              <a:rPr sz="1500" spc="135" dirty="0">
                <a:solidFill>
                  <a:srgbClr val="050505"/>
                </a:solidFill>
                <a:latin typeface="Arial"/>
                <a:cs typeface="Arial"/>
              </a:rPr>
              <a:t>-30</a:t>
            </a:r>
            <a:endParaRPr sz="1500">
              <a:latin typeface="Arial"/>
              <a:cs typeface="Arial"/>
            </a:endParaRPr>
          </a:p>
          <a:p>
            <a:pPr marL="283210" algn="ctr">
              <a:lnSpc>
                <a:spcPts val="1220"/>
              </a:lnSpc>
            </a:pPr>
            <a:r>
              <a:rPr sz="1250" spc="25" dirty="0">
                <a:solidFill>
                  <a:srgbClr val="050505"/>
                </a:solidFill>
                <a:latin typeface="Arial"/>
                <a:cs typeface="Arial"/>
              </a:rPr>
              <a:t>"'O</a:t>
            </a:r>
            <a:endParaRPr sz="1250">
              <a:latin typeface="Arial"/>
              <a:cs typeface="Arial"/>
            </a:endParaRPr>
          </a:p>
          <a:p>
            <a:pPr marL="281305" algn="ctr">
              <a:lnSpc>
                <a:spcPts val="1230"/>
              </a:lnSpc>
            </a:pPr>
            <a:r>
              <a:rPr sz="1500" spc="365" dirty="0">
                <a:solidFill>
                  <a:srgbClr val="050505"/>
                </a:solidFill>
                <a:latin typeface="Times New Roman"/>
                <a:cs typeface="Times New Roman"/>
              </a:rPr>
              <a:t>lJ</a:t>
            </a:r>
            <a:endParaRPr sz="1500">
              <a:latin typeface="Times New Roman"/>
              <a:cs typeface="Times New Roman"/>
            </a:endParaRPr>
          </a:p>
          <a:p>
            <a:pPr marL="379730" algn="ctr">
              <a:lnSpc>
                <a:spcPts val="1689"/>
              </a:lnSpc>
            </a:pPr>
            <a:r>
              <a:rPr sz="2150" spc="415" dirty="0">
                <a:solidFill>
                  <a:srgbClr val="050505"/>
                </a:solidFill>
                <a:latin typeface="Times New Roman"/>
                <a:cs typeface="Times New Roman"/>
              </a:rPr>
              <a:t>3</a:t>
            </a: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ts val="2055"/>
              </a:lnSpc>
            </a:pPr>
            <a:r>
              <a:rPr sz="2150" spc="-145" dirty="0">
                <a:solidFill>
                  <a:srgbClr val="3B3B3B"/>
                </a:solidFill>
                <a:latin typeface="Times New Roman"/>
                <a:cs typeface="Times New Roman"/>
              </a:rPr>
              <a:t>-</a:t>
            </a:r>
            <a:r>
              <a:rPr sz="2150" spc="75" dirty="0">
                <a:solidFill>
                  <a:srgbClr val="151515"/>
                </a:solidFill>
                <a:latin typeface="Times New Roman"/>
                <a:cs typeface="Times New Roman"/>
              </a:rPr>
              <a:t>so</a:t>
            </a:r>
            <a:r>
              <a:rPr sz="2150" spc="-18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150" spc="-15" dirty="0">
                <a:solidFill>
                  <a:srgbClr val="151515"/>
                </a:solidFill>
                <a:latin typeface="Times New Roman"/>
                <a:cs typeface="Times New Roman"/>
              </a:rPr>
              <a:t>&lt;</a:t>
            </a:r>
            <a:endParaRPr sz="2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3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26990" y="1420374"/>
            <a:ext cx="11176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480" dirty="0">
                <a:solidFill>
                  <a:srgbClr val="2B7EB8"/>
                </a:solidFill>
                <a:latin typeface="Arial"/>
                <a:cs typeface="Arial"/>
              </a:rPr>
              <a:t>/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14972" y="1500153"/>
            <a:ext cx="120014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560" dirty="0">
                <a:solidFill>
                  <a:srgbClr val="2B7EB8"/>
                </a:solidFill>
                <a:latin typeface="Arial"/>
                <a:cs typeface="Arial"/>
              </a:rPr>
              <a:t>/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9550" y="1561349"/>
            <a:ext cx="11176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480" dirty="0">
                <a:solidFill>
                  <a:srgbClr val="2B7EB8"/>
                </a:solidFill>
                <a:latin typeface="Arial"/>
                <a:cs typeface="Arial"/>
              </a:rPr>
              <a:t>/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6788" y="1649420"/>
            <a:ext cx="107314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i="1" spc="114" dirty="0">
                <a:solidFill>
                  <a:srgbClr val="2B7EB8"/>
                </a:solidFill>
                <a:latin typeface="Arial"/>
                <a:cs typeface="Arial"/>
              </a:rPr>
              <a:t>/"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2109" y="1723904"/>
            <a:ext cx="9969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455" dirty="0">
                <a:solidFill>
                  <a:srgbClr val="2B7EB8"/>
                </a:solidFill>
                <a:latin typeface="Arial"/>
                <a:cs typeface="Arial"/>
              </a:rPr>
              <a:t>/</a:t>
            </a:r>
            <a:endParaRPr sz="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9775" y="1644370"/>
            <a:ext cx="86042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9600" algn="l"/>
              </a:tabLst>
            </a:pPr>
            <a:r>
              <a:rPr sz="1500" spc="1385" dirty="0">
                <a:solidFill>
                  <a:srgbClr val="2B7EB8"/>
                </a:solidFill>
                <a:latin typeface="Times New Roman"/>
                <a:cs typeface="Times New Roman"/>
              </a:rPr>
              <a:t>/	</a:t>
            </a:r>
            <a:r>
              <a:rPr sz="3600" spc="-580" dirty="0">
                <a:solidFill>
                  <a:srgbClr val="2B7EB8"/>
                </a:solidFill>
                <a:latin typeface="Arial"/>
                <a:cs typeface="Arial"/>
              </a:rPr>
              <a:t>---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444" y="1690118"/>
            <a:ext cx="6577965" cy="156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buClr>
                <a:srgbClr val="EF7E09"/>
              </a:buClr>
              <a:buSzPct val="84375"/>
              <a:buFont typeface="Wingdings 2"/>
              <a:buChar char=""/>
              <a:tabLst>
                <a:tab pos="287020" algn="l"/>
              </a:tabLst>
            </a:pPr>
            <a:r>
              <a:rPr sz="3200" spc="-60" dirty="0">
                <a:latin typeface="Verdana"/>
                <a:cs typeface="Verdana"/>
              </a:rPr>
              <a:t>Continue open </a:t>
            </a:r>
            <a:r>
              <a:rPr sz="3200" spc="-80" dirty="0">
                <a:latin typeface="Verdana"/>
                <a:cs typeface="Verdana"/>
              </a:rPr>
              <a:t>spa</a:t>
            </a:r>
            <a:r>
              <a:rPr sz="3200" spc="-85" dirty="0">
                <a:latin typeface="Verdana"/>
                <a:cs typeface="Verdana"/>
              </a:rPr>
              <a:t>c</a:t>
            </a:r>
            <a:r>
              <a:rPr sz="3200" spc="-60" dirty="0">
                <a:latin typeface="Verdana"/>
                <a:cs typeface="Verdana"/>
              </a:rPr>
              <a:t>e</a:t>
            </a:r>
            <a:r>
              <a:rPr sz="3200" spc="-30" dirty="0">
                <a:latin typeface="Verdana"/>
                <a:cs typeface="Verdana"/>
              </a:rPr>
              <a:t> </a:t>
            </a:r>
            <a:r>
              <a:rPr sz="3200" spc="-65" dirty="0">
                <a:latin typeface="Verdana"/>
                <a:cs typeface="Verdana"/>
              </a:rPr>
              <a:t>p</a:t>
            </a:r>
            <a:r>
              <a:rPr sz="3200" spc="-55" dirty="0">
                <a:latin typeface="Verdana"/>
                <a:cs typeface="Verdana"/>
              </a:rPr>
              <a:t>rotect</a:t>
            </a:r>
            <a:r>
              <a:rPr sz="3200" spc="-50" dirty="0">
                <a:latin typeface="Verdana"/>
                <a:cs typeface="Verdana"/>
              </a:rPr>
              <a:t>ion</a:t>
            </a:r>
            <a:endParaRPr sz="3200">
              <a:latin typeface="Verdana"/>
              <a:cs typeface="Verdana"/>
            </a:endParaRP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Clr>
                <a:srgbClr val="EF7E09"/>
              </a:buClr>
              <a:buSzPct val="84375"/>
              <a:buFont typeface="Wingdings 2"/>
              <a:buChar char=""/>
              <a:tabLst>
                <a:tab pos="287020" algn="l"/>
              </a:tabLst>
            </a:pPr>
            <a:r>
              <a:rPr sz="3200" spc="-110" dirty="0">
                <a:latin typeface="Verdana"/>
                <a:cs typeface="Verdana"/>
              </a:rPr>
              <a:t>R</a:t>
            </a:r>
            <a:r>
              <a:rPr sz="3200" spc="-75" dirty="0">
                <a:latin typeface="Verdana"/>
                <a:cs typeface="Verdana"/>
              </a:rPr>
              <a:t>estor</a:t>
            </a:r>
            <a:r>
              <a:rPr sz="3200" spc="-80" dirty="0">
                <a:latin typeface="Verdana"/>
                <a:cs typeface="Verdana"/>
              </a:rPr>
              <a:t>e</a:t>
            </a:r>
            <a:r>
              <a:rPr sz="3200" spc="-35" dirty="0">
                <a:latin typeface="Verdana"/>
                <a:cs typeface="Verdana"/>
              </a:rPr>
              <a:t> </a:t>
            </a:r>
            <a:r>
              <a:rPr sz="3200" spc="-65" dirty="0">
                <a:latin typeface="Verdana"/>
                <a:cs typeface="Verdana"/>
              </a:rPr>
              <a:t>deg</a:t>
            </a:r>
            <a:r>
              <a:rPr sz="3200" spc="-100" dirty="0">
                <a:latin typeface="Verdana"/>
                <a:cs typeface="Verdana"/>
              </a:rPr>
              <a:t>r</a:t>
            </a:r>
            <a:r>
              <a:rPr sz="3200" spc="-65" dirty="0">
                <a:latin typeface="Verdana"/>
                <a:cs typeface="Verdana"/>
              </a:rPr>
              <a:t>ade</a:t>
            </a:r>
            <a:r>
              <a:rPr sz="3200" spc="-60" dirty="0">
                <a:latin typeface="Verdana"/>
                <a:cs typeface="Verdana"/>
              </a:rPr>
              <a:t>d</a:t>
            </a:r>
            <a:r>
              <a:rPr sz="3200" spc="-25" dirty="0">
                <a:latin typeface="Verdana"/>
                <a:cs typeface="Verdana"/>
              </a:rPr>
              <a:t> </a:t>
            </a:r>
            <a:r>
              <a:rPr sz="3200" spc="-75" dirty="0">
                <a:latin typeface="Verdana"/>
                <a:cs typeface="Verdana"/>
              </a:rPr>
              <a:t>landscapes</a:t>
            </a:r>
            <a:endParaRPr sz="3200">
              <a:latin typeface="Verdana"/>
              <a:cs typeface="Verdana"/>
            </a:endParaRP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Clr>
                <a:srgbClr val="EF7E09"/>
              </a:buClr>
              <a:buSzPct val="84375"/>
              <a:buFont typeface="Wingdings 2"/>
              <a:buChar char=""/>
              <a:tabLst>
                <a:tab pos="287020" algn="l"/>
              </a:tabLst>
            </a:pPr>
            <a:r>
              <a:rPr sz="3200" spc="-60" dirty="0">
                <a:latin typeface="Verdana"/>
                <a:cs typeface="Verdana"/>
              </a:rPr>
              <a:t>Integ</a:t>
            </a:r>
            <a:r>
              <a:rPr sz="3200" spc="-95" dirty="0">
                <a:latin typeface="Verdana"/>
                <a:cs typeface="Verdana"/>
              </a:rPr>
              <a:t>r</a:t>
            </a:r>
            <a:r>
              <a:rPr sz="3200" spc="-70" dirty="0">
                <a:latin typeface="Verdana"/>
                <a:cs typeface="Verdana"/>
              </a:rPr>
              <a:t>at</a:t>
            </a:r>
            <a:r>
              <a:rPr sz="3200" spc="-80" dirty="0">
                <a:latin typeface="Verdana"/>
                <a:cs typeface="Verdana"/>
              </a:rPr>
              <a:t>e</a:t>
            </a:r>
            <a:r>
              <a:rPr sz="3200" spc="-50" dirty="0">
                <a:latin typeface="Verdana"/>
                <a:cs typeface="Verdana"/>
              </a:rPr>
              <a:t> </a:t>
            </a:r>
            <a:r>
              <a:rPr sz="3200" spc="-55" dirty="0">
                <a:latin typeface="Verdana"/>
                <a:cs typeface="Verdana"/>
              </a:rPr>
              <a:t>t</a:t>
            </a:r>
            <a:r>
              <a:rPr sz="3200" spc="-110" dirty="0">
                <a:latin typeface="Verdana"/>
                <a:cs typeface="Verdana"/>
              </a:rPr>
              <a:t>r</a:t>
            </a:r>
            <a:r>
              <a:rPr sz="3200" spc="-90" dirty="0">
                <a:latin typeface="Verdana"/>
                <a:cs typeface="Verdana"/>
              </a:rPr>
              <a:t>ai</a:t>
            </a:r>
            <a:r>
              <a:rPr sz="3200" spc="-55" dirty="0">
                <a:latin typeface="Verdana"/>
                <a:cs typeface="Verdana"/>
              </a:rPr>
              <a:t>l</a:t>
            </a:r>
            <a:r>
              <a:rPr sz="3200" spc="-40" dirty="0">
                <a:latin typeface="Verdana"/>
                <a:cs typeface="Verdana"/>
              </a:rPr>
              <a:t> </a:t>
            </a:r>
            <a:r>
              <a:rPr sz="3200" spc="-85" dirty="0">
                <a:latin typeface="Verdana"/>
                <a:cs typeface="Verdana"/>
              </a:rPr>
              <a:t>system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6427"/>
            <a:ext cx="9144000" cy="610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952" y="786233"/>
            <a:ext cx="393319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30" dirty="0">
                <a:solidFill>
                  <a:srgbClr val="313131"/>
                </a:solidFill>
                <a:latin typeface="Franklin Gothic Book"/>
                <a:cs typeface="Franklin Gothic Book"/>
              </a:rPr>
              <a:t>P</a:t>
            </a:r>
            <a:r>
              <a:rPr sz="4000" b="1" spc="-65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o</a:t>
            </a:r>
            <a:r>
              <a:rPr sz="4000" b="1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p</a:t>
            </a:r>
            <a:r>
              <a:rPr sz="4000" b="1" spc="-30" dirty="0">
                <a:solidFill>
                  <a:srgbClr val="313131"/>
                </a:solidFill>
                <a:latin typeface="Franklin Gothic Book"/>
                <a:cs typeface="Franklin Gothic Book"/>
              </a:rPr>
              <a:t>hec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y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 Me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a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d</a:t>
            </a:r>
            <a:r>
              <a:rPr sz="4000" b="1" spc="-70" dirty="0">
                <a:solidFill>
                  <a:srgbClr val="313131"/>
                </a:solidFill>
                <a:latin typeface="Franklin Gothic Book"/>
                <a:cs typeface="Franklin Gothic Book"/>
              </a:rPr>
              <a:t>o</a:t>
            </a:r>
            <a:r>
              <a:rPr sz="4000" b="1" spc="-30" dirty="0">
                <a:solidFill>
                  <a:srgbClr val="313131"/>
                </a:solidFill>
                <a:latin typeface="Franklin Gothic Book"/>
                <a:cs typeface="Franklin Gothic Book"/>
              </a:rPr>
              <a:t>w</a:t>
            </a:r>
            <a:endParaRPr sz="40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913" y="0"/>
            <a:ext cx="7443124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3444" y="786233"/>
            <a:ext cx="521970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C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e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n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4000" b="1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e</a:t>
            </a:r>
            <a:r>
              <a:rPr sz="4000" b="1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4000" b="1" spc="-30" dirty="0">
                <a:solidFill>
                  <a:srgbClr val="313131"/>
                </a:solidFill>
                <a:latin typeface="Franklin Gothic Book"/>
                <a:cs typeface="Franklin Gothic Book"/>
              </a:rPr>
              <a:t>S</a:t>
            </a:r>
            <a:r>
              <a:rPr sz="4000" b="1" spc="-45" dirty="0">
                <a:solidFill>
                  <a:srgbClr val="313131"/>
                </a:solidFill>
                <a:latin typeface="Franklin Gothic Book"/>
                <a:cs typeface="Franklin Gothic Book"/>
              </a:rPr>
              <a:t>q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u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a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re</a:t>
            </a:r>
            <a:r>
              <a:rPr sz="4000" b="1" spc="-35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4000" b="1" spc="-40" dirty="0">
                <a:solidFill>
                  <a:srgbClr val="313131"/>
                </a:solidFill>
                <a:latin typeface="Franklin Gothic Book"/>
                <a:cs typeface="Franklin Gothic Book"/>
              </a:rPr>
              <a:t>P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ark </a:t>
            </a:r>
            <a:r>
              <a:rPr sz="4000" b="1" spc="-270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4000" b="1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a</a:t>
            </a:r>
            <a:r>
              <a:rPr sz="4000" b="1" dirty="0">
                <a:solidFill>
                  <a:srgbClr val="313131"/>
                </a:solidFill>
                <a:latin typeface="Franklin Gothic Book"/>
                <a:cs typeface="Franklin Gothic Book"/>
              </a:rPr>
              <a:t>i</a:t>
            </a:r>
            <a:r>
              <a:rPr sz="4000" b="1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l</a:t>
            </a:r>
            <a:endParaRPr sz="4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3444" y="786233"/>
            <a:ext cx="4132579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N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a</a:t>
            </a:r>
            <a:r>
              <a:rPr sz="4000" b="1" spc="-50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cis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sa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4000" b="1" spc="-75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o</a:t>
            </a:r>
            <a:r>
              <a:rPr sz="4000" b="1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a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d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4000" b="1" spc="-270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4000" b="1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ail</a:t>
            </a:r>
            <a:endParaRPr sz="4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3444" y="786233"/>
            <a:ext cx="492633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25" dirty="0">
                <a:solidFill>
                  <a:srgbClr val="313131"/>
                </a:solidFill>
                <a:latin typeface="Franklin Gothic Book"/>
                <a:cs typeface="Franklin Gothic Book"/>
              </a:rPr>
              <a:t>W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e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n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tz</a:t>
            </a:r>
            <a:r>
              <a:rPr sz="4000" b="1" spc="10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4000" b="1" spc="-90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un</a:t>
            </a:r>
            <a:r>
              <a:rPr sz="4000" b="1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 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N</a:t>
            </a:r>
            <a:r>
              <a:rPr sz="4000" b="1" spc="-25" dirty="0">
                <a:solidFill>
                  <a:srgbClr val="313131"/>
                </a:solidFill>
                <a:latin typeface="Franklin Gothic Book"/>
                <a:cs typeface="Franklin Gothic Book"/>
              </a:rPr>
              <a:t>a</a:t>
            </a:r>
            <a:r>
              <a:rPr sz="4000" b="1" spc="-5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4000" b="1" spc="-20" dirty="0">
                <a:solidFill>
                  <a:srgbClr val="313131"/>
                </a:solidFill>
                <a:latin typeface="Franklin Gothic Book"/>
                <a:cs typeface="Franklin Gothic Book"/>
              </a:rPr>
              <a:t>ure </a:t>
            </a:r>
            <a:r>
              <a:rPr sz="4000" b="1" spc="-270" dirty="0">
                <a:solidFill>
                  <a:srgbClr val="313131"/>
                </a:solidFill>
                <a:latin typeface="Franklin Gothic Book"/>
                <a:cs typeface="Franklin Gothic Book"/>
              </a:rPr>
              <a:t>T</a:t>
            </a:r>
            <a:r>
              <a:rPr sz="4000" b="1" spc="-10" dirty="0">
                <a:solidFill>
                  <a:srgbClr val="313131"/>
                </a:solidFill>
                <a:latin typeface="Franklin Gothic Book"/>
                <a:cs typeface="Franklin Gothic Book"/>
              </a:rPr>
              <a:t>r</a:t>
            </a:r>
            <a:r>
              <a:rPr sz="4000" b="1" spc="-15" dirty="0">
                <a:solidFill>
                  <a:srgbClr val="313131"/>
                </a:solidFill>
                <a:latin typeface="Franklin Gothic Book"/>
                <a:cs typeface="Franklin Gothic Book"/>
              </a:rPr>
              <a:t>ail</a:t>
            </a:r>
            <a:endParaRPr sz="40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2432050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</a:t>
            </a:r>
            <a:r>
              <a:rPr spc="120" dirty="0">
                <a:solidFill>
                  <a:srgbClr val="313131"/>
                </a:solidFill>
              </a:rPr>
              <a:t>gy</a:t>
            </a:r>
            <a:r>
              <a:rPr spc="150" dirty="0">
                <a:solidFill>
                  <a:srgbClr val="313131"/>
                </a:solidFill>
              </a:rPr>
              <a:t> </a:t>
            </a:r>
            <a:r>
              <a:rPr spc="85" dirty="0">
                <a:solidFill>
                  <a:srgbClr val="313131"/>
                </a:solidFill>
              </a:rPr>
              <a:t>#9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656100"/>
            <a:ext cx="7578090" cy="2992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buClr>
                <a:srgbClr val="EF7E09"/>
              </a:buClr>
              <a:buSzPct val="84722"/>
              <a:buFont typeface="Wingdings 2"/>
              <a:buChar char=""/>
              <a:tabLst>
                <a:tab pos="287020" algn="l"/>
              </a:tabLst>
            </a:pPr>
            <a:r>
              <a:rPr sz="3600" spc="-50" dirty="0">
                <a:latin typeface="Verdana"/>
                <a:cs typeface="Verdana"/>
              </a:rPr>
              <a:t>Adop</a:t>
            </a:r>
            <a:r>
              <a:rPr sz="3600" spc="-60" dirty="0">
                <a:latin typeface="Verdana"/>
                <a:cs typeface="Verdana"/>
              </a:rPr>
              <a:t>t </a:t>
            </a:r>
            <a:r>
              <a:rPr sz="3600" spc="-75" dirty="0">
                <a:latin typeface="Verdana"/>
                <a:cs typeface="Verdana"/>
              </a:rPr>
              <a:t>ad</a:t>
            </a:r>
            <a:r>
              <a:rPr sz="3600" spc="-60" dirty="0">
                <a:latin typeface="Verdana"/>
                <a:cs typeface="Verdana"/>
              </a:rPr>
              <a:t>d</a:t>
            </a:r>
            <a:r>
              <a:rPr sz="3600" spc="-80" dirty="0">
                <a:latin typeface="Verdana"/>
                <a:cs typeface="Verdana"/>
              </a:rPr>
              <a:t>itional</a:t>
            </a:r>
            <a:r>
              <a:rPr sz="3600" spc="-60" dirty="0">
                <a:latin typeface="Verdana"/>
                <a:cs typeface="Verdana"/>
              </a:rPr>
              <a:t> </a:t>
            </a:r>
            <a:r>
              <a:rPr sz="3600" spc="-80" dirty="0">
                <a:latin typeface="Verdana"/>
                <a:cs typeface="Verdana"/>
              </a:rPr>
              <a:t>ordinances</a:t>
            </a:r>
            <a:endParaRPr sz="3600">
              <a:latin typeface="Verdana"/>
              <a:cs typeface="Verdana"/>
            </a:endParaRPr>
          </a:p>
          <a:p>
            <a:pPr marL="332105">
              <a:lnSpc>
                <a:spcPts val="3825"/>
              </a:lnSpc>
              <a:spcBef>
                <a:spcPts val="65"/>
              </a:spcBef>
            </a:pPr>
            <a:r>
              <a:rPr sz="2700" spc="290" dirty="0">
                <a:solidFill>
                  <a:srgbClr val="9F2936"/>
                </a:solidFill>
                <a:latin typeface="Wingdings 2"/>
                <a:cs typeface="Wingdings 2"/>
              </a:rPr>
              <a:t></a:t>
            </a:r>
            <a:r>
              <a:rPr sz="3200" spc="-90" dirty="0">
                <a:latin typeface="Verdana"/>
                <a:cs typeface="Verdana"/>
              </a:rPr>
              <a:t>Ste</a:t>
            </a:r>
            <a:r>
              <a:rPr sz="3200" spc="-114" dirty="0">
                <a:latin typeface="Verdana"/>
                <a:cs typeface="Verdana"/>
              </a:rPr>
              <a:t>e</a:t>
            </a:r>
            <a:r>
              <a:rPr sz="3200" spc="-60" dirty="0">
                <a:latin typeface="Verdana"/>
                <a:cs typeface="Verdana"/>
              </a:rPr>
              <a:t>p</a:t>
            </a:r>
            <a:r>
              <a:rPr sz="3200" spc="-35" dirty="0">
                <a:latin typeface="Verdana"/>
                <a:cs typeface="Verdana"/>
              </a:rPr>
              <a:t> </a:t>
            </a:r>
            <a:r>
              <a:rPr sz="3200" spc="-90" dirty="0">
                <a:latin typeface="Verdana"/>
                <a:cs typeface="Verdana"/>
              </a:rPr>
              <a:t>Slope</a:t>
            </a:r>
            <a:r>
              <a:rPr sz="3200" spc="-45" dirty="0">
                <a:latin typeface="Verdana"/>
                <a:cs typeface="Verdana"/>
              </a:rPr>
              <a:t> </a:t>
            </a:r>
            <a:r>
              <a:rPr sz="3200" spc="-110" dirty="0">
                <a:latin typeface="Verdana"/>
                <a:cs typeface="Verdana"/>
              </a:rPr>
              <a:t>O</a:t>
            </a:r>
            <a:r>
              <a:rPr sz="3200" spc="-100" dirty="0">
                <a:latin typeface="Verdana"/>
                <a:cs typeface="Verdana"/>
              </a:rPr>
              <a:t>v</a:t>
            </a:r>
            <a:r>
              <a:rPr sz="3200" spc="-65" dirty="0">
                <a:latin typeface="Verdana"/>
                <a:cs typeface="Verdana"/>
              </a:rPr>
              <a:t>erl</a:t>
            </a:r>
            <a:r>
              <a:rPr sz="3200" spc="-105" dirty="0">
                <a:latin typeface="Verdana"/>
                <a:cs typeface="Verdana"/>
              </a:rPr>
              <a:t>a</a:t>
            </a:r>
            <a:r>
              <a:rPr sz="3200" spc="-95" dirty="0">
                <a:latin typeface="Verdana"/>
                <a:cs typeface="Verdana"/>
              </a:rPr>
              <a:t>y</a:t>
            </a:r>
            <a:r>
              <a:rPr sz="3200" spc="-40" dirty="0">
                <a:latin typeface="Verdana"/>
                <a:cs typeface="Verdana"/>
              </a:rPr>
              <a:t> </a:t>
            </a:r>
            <a:r>
              <a:rPr sz="3200" spc="-60" dirty="0">
                <a:latin typeface="Verdana"/>
                <a:cs typeface="Verdana"/>
              </a:rPr>
              <a:t>District</a:t>
            </a:r>
            <a:endParaRPr sz="3200">
              <a:latin typeface="Verdana"/>
              <a:cs typeface="Verdana"/>
            </a:endParaRPr>
          </a:p>
          <a:p>
            <a:pPr marL="332105">
              <a:lnSpc>
                <a:spcPts val="4065"/>
              </a:lnSpc>
            </a:pPr>
            <a:r>
              <a:rPr sz="2900" spc="180" dirty="0">
                <a:solidFill>
                  <a:srgbClr val="9F2936"/>
                </a:solidFill>
                <a:latin typeface="Wingdings 2"/>
                <a:cs typeface="Wingdings 2"/>
              </a:rPr>
              <a:t></a:t>
            </a:r>
            <a:r>
              <a:rPr sz="3400" spc="-75" dirty="0">
                <a:latin typeface="Verdana"/>
                <a:cs typeface="Verdana"/>
              </a:rPr>
              <a:t>Riparian</a:t>
            </a:r>
            <a:r>
              <a:rPr sz="3400" spc="-65" dirty="0">
                <a:latin typeface="Verdana"/>
                <a:cs typeface="Verdana"/>
              </a:rPr>
              <a:t> </a:t>
            </a:r>
            <a:r>
              <a:rPr sz="3400" spc="-70" dirty="0">
                <a:latin typeface="Verdana"/>
                <a:cs typeface="Verdana"/>
              </a:rPr>
              <a:t>Bu</a:t>
            </a:r>
            <a:r>
              <a:rPr sz="3400" spc="-20" dirty="0">
                <a:latin typeface="Verdana"/>
                <a:cs typeface="Verdana"/>
              </a:rPr>
              <a:t>f</a:t>
            </a:r>
            <a:r>
              <a:rPr sz="3400" spc="-70" dirty="0">
                <a:latin typeface="Verdana"/>
                <a:cs typeface="Verdana"/>
              </a:rPr>
              <a:t>fe</a:t>
            </a:r>
            <a:r>
              <a:rPr sz="3400" spc="-60" dirty="0">
                <a:latin typeface="Verdana"/>
                <a:cs typeface="Verdana"/>
              </a:rPr>
              <a:t>r</a:t>
            </a:r>
            <a:r>
              <a:rPr sz="3400" spc="-40" dirty="0">
                <a:latin typeface="Verdana"/>
                <a:cs typeface="Verdana"/>
              </a:rPr>
              <a:t> </a:t>
            </a:r>
            <a:r>
              <a:rPr sz="3400" spc="-114" dirty="0">
                <a:latin typeface="Verdana"/>
                <a:cs typeface="Verdana"/>
              </a:rPr>
              <a:t>O</a:t>
            </a:r>
            <a:r>
              <a:rPr sz="3400" spc="-110" dirty="0">
                <a:latin typeface="Verdana"/>
                <a:cs typeface="Verdana"/>
              </a:rPr>
              <a:t>v</a:t>
            </a:r>
            <a:r>
              <a:rPr sz="3400" spc="-80" dirty="0">
                <a:latin typeface="Verdana"/>
                <a:cs typeface="Verdana"/>
              </a:rPr>
              <a:t>erl</a:t>
            </a:r>
            <a:r>
              <a:rPr sz="3400" spc="-135" dirty="0">
                <a:latin typeface="Verdana"/>
                <a:cs typeface="Verdana"/>
              </a:rPr>
              <a:t>a</a:t>
            </a:r>
            <a:r>
              <a:rPr sz="3400" spc="-105" dirty="0">
                <a:latin typeface="Verdana"/>
                <a:cs typeface="Verdana"/>
              </a:rPr>
              <a:t>y</a:t>
            </a:r>
            <a:r>
              <a:rPr sz="3400" spc="-45" dirty="0">
                <a:latin typeface="Verdana"/>
                <a:cs typeface="Verdana"/>
              </a:rPr>
              <a:t> </a:t>
            </a:r>
            <a:r>
              <a:rPr sz="3400" spc="-80" dirty="0">
                <a:latin typeface="Verdana"/>
                <a:cs typeface="Verdana"/>
              </a:rPr>
              <a:t>District</a:t>
            </a:r>
            <a:endParaRPr sz="3400">
              <a:latin typeface="Verdana"/>
              <a:cs typeface="Verdana"/>
            </a:endParaRPr>
          </a:p>
          <a:p>
            <a:pPr marL="332105">
              <a:lnSpc>
                <a:spcPts val="3875"/>
              </a:lnSpc>
            </a:pPr>
            <a:r>
              <a:rPr sz="2900" spc="175" dirty="0">
                <a:solidFill>
                  <a:srgbClr val="9F2936"/>
                </a:solidFill>
                <a:latin typeface="Wingdings 2"/>
                <a:cs typeface="Wingdings 2"/>
              </a:rPr>
              <a:t></a:t>
            </a:r>
            <a:r>
              <a:rPr sz="3400" spc="-145" dirty="0">
                <a:latin typeface="Verdana"/>
                <a:cs typeface="Verdana"/>
              </a:rPr>
              <a:t>W</a:t>
            </a:r>
            <a:r>
              <a:rPr sz="3400" spc="-65" dirty="0">
                <a:latin typeface="Verdana"/>
                <a:cs typeface="Verdana"/>
              </a:rPr>
              <a:t>ood</a:t>
            </a:r>
            <a:r>
              <a:rPr sz="3400" spc="-85" dirty="0">
                <a:latin typeface="Verdana"/>
                <a:cs typeface="Verdana"/>
              </a:rPr>
              <a:t>e</a:t>
            </a:r>
            <a:r>
              <a:rPr sz="3400" spc="-65" dirty="0">
                <a:latin typeface="Verdana"/>
                <a:cs typeface="Verdana"/>
              </a:rPr>
              <a:t>d</a:t>
            </a:r>
            <a:r>
              <a:rPr sz="3400" spc="-30" dirty="0">
                <a:latin typeface="Verdana"/>
                <a:cs typeface="Verdana"/>
              </a:rPr>
              <a:t> </a:t>
            </a:r>
            <a:r>
              <a:rPr sz="3400" spc="-40" dirty="0">
                <a:latin typeface="Verdana"/>
                <a:cs typeface="Verdana"/>
              </a:rPr>
              <a:t>Lot</a:t>
            </a:r>
            <a:r>
              <a:rPr sz="3400" spc="-45" dirty="0">
                <a:latin typeface="Verdana"/>
                <a:cs typeface="Verdana"/>
              </a:rPr>
              <a:t> </a:t>
            </a:r>
            <a:r>
              <a:rPr sz="3400" spc="-55" dirty="0">
                <a:latin typeface="Verdana"/>
                <a:cs typeface="Verdana"/>
              </a:rPr>
              <a:t>or</a:t>
            </a:r>
            <a:r>
              <a:rPr sz="3400" spc="-45" dirty="0">
                <a:latin typeface="Verdana"/>
                <a:cs typeface="Verdana"/>
              </a:rPr>
              <a:t> </a:t>
            </a:r>
            <a:r>
              <a:rPr sz="3400" spc="-280" dirty="0">
                <a:latin typeface="Verdana"/>
                <a:cs typeface="Verdana"/>
              </a:rPr>
              <a:t>T</a:t>
            </a:r>
            <a:r>
              <a:rPr sz="3400" spc="-75" dirty="0">
                <a:latin typeface="Verdana"/>
                <a:cs typeface="Verdana"/>
              </a:rPr>
              <a:t>re</a:t>
            </a:r>
            <a:r>
              <a:rPr sz="3400" spc="-85" dirty="0">
                <a:latin typeface="Verdana"/>
                <a:cs typeface="Verdana"/>
              </a:rPr>
              <a:t>e</a:t>
            </a:r>
            <a:r>
              <a:rPr sz="3400" spc="-45" dirty="0">
                <a:latin typeface="Verdana"/>
                <a:cs typeface="Verdana"/>
              </a:rPr>
              <a:t> </a:t>
            </a:r>
            <a:r>
              <a:rPr sz="3400" spc="-114" dirty="0">
                <a:latin typeface="Verdana"/>
                <a:cs typeface="Verdana"/>
              </a:rPr>
              <a:t>R</a:t>
            </a:r>
            <a:r>
              <a:rPr sz="3400" spc="-80" dirty="0">
                <a:latin typeface="Verdana"/>
                <a:cs typeface="Verdana"/>
              </a:rPr>
              <a:t>epla</a:t>
            </a:r>
            <a:r>
              <a:rPr sz="3400" spc="-95" dirty="0">
                <a:latin typeface="Verdana"/>
                <a:cs typeface="Verdana"/>
              </a:rPr>
              <a:t>c</a:t>
            </a:r>
            <a:r>
              <a:rPr sz="3400" spc="-75" dirty="0">
                <a:latin typeface="Verdana"/>
                <a:cs typeface="Verdana"/>
              </a:rPr>
              <a:t>ement</a:t>
            </a:r>
            <a:endParaRPr sz="3400">
              <a:latin typeface="Verdana"/>
              <a:cs typeface="Verdana"/>
            </a:endParaRPr>
          </a:p>
          <a:p>
            <a:pPr marL="561340">
              <a:lnSpc>
                <a:spcPts val="3870"/>
              </a:lnSpc>
            </a:pPr>
            <a:r>
              <a:rPr sz="3400" spc="-60" dirty="0">
                <a:latin typeface="Verdana"/>
                <a:cs typeface="Verdana"/>
              </a:rPr>
              <a:t>Prog</a:t>
            </a:r>
            <a:r>
              <a:rPr sz="3400" spc="-90" dirty="0">
                <a:latin typeface="Verdana"/>
                <a:cs typeface="Verdana"/>
              </a:rPr>
              <a:t>ram</a:t>
            </a:r>
            <a:endParaRPr sz="3400">
              <a:latin typeface="Verdana"/>
              <a:cs typeface="Verdana"/>
            </a:endParaRPr>
          </a:p>
          <a:p>
            <a:pPr marL="332105">
              <a:lnSpc>
                <a:spcPts val="4075"/>
              </a:lnSpc>
            </a:pPr>
            <a:r>
              <a:rPr sz="2900" spc="180" dirty="0">
                <a:solidFill>
                  <a:srgbClr val="9F2936"/>
                </a:solidFill>
                <a:latin typeface="Wingdings 2"/>
                <a:cs typeface="Wingdings 2"/>
              </a:rPr>
              <a:t></a:t>
            </a:r>
            <a:r>
              <a:rPr sz="3400" spc="-70" dirty="0">
                <a:latin typeface="Verdana"/>
                <a:cs typeface="Verdana"/>
              </a:rPr>
              <a:t>Histori</a:t>
            </a:r>
            <a:r>
              <a:rPr sz="3400" spc="-75" dirty="0">
                <a:latin typeface="Verdana"/>
                <a:cs typeface="Verdana"/>
              </a:rPr>
              <a:t>c</a:t>
            </a:r>
            <a:r>
              <a:rPr sz="3400" spc="-35" dirty="0">
                <a:latin typeface="Verdana"/>
                <a:cs typeface="Verdana"/>
              </a:rPr>
              <a:t> </a:t>
            </a:r>
            <a:r>
              <a:rPr sz="3400" spc="-114" dirty="0">
                <a:latin typeface="Verdana"/>
                <a:cs typeface="Verdana"/>
              </a:rPr>
              <a:t>O</a:t>
            </a:r>
            <a:r>
              <a:rPr sz="3400" spc="-105" dirty="0">
                <a:latin typeface="Verdana"/>
                <a:cs typeface="Verdana"/>
              </a:rPr>
              <a:t>v</a:t>
            </a:r>
            <a:r>
              <a:rPr sz="3400" spc="-80" dirty="0">
                <a:latin typeface="Verdana"/>
                <a:cs typeface="Verdana"/>
              </a:rPr>
              <a:t>erl</a:t>
            </a:r>
            <a:r>
              <a:rPr sz="3400" spc="-135" dirty="0">
                <a:latin typeface="Verdana"/>
                <a:cs typeface="Verdana"/>
              </a:rPr>
              <a:t>a</a:t>
            </a:r>
            <a:r>
              <a:rPr sz="3400" spc="-105" dirty="0">
                <a:latin typeface="Verdana"/>
                <a:cs typeface="Verdana"/>
              </a:rPr>
              <a:t>y</a:t>
            </a:r>
            <a:r>
              <a:rPr sz="3400" spc="-45" dirty="0">
                <a:latin typeface="Verdana"/>
                <a:cs typeface="Verdana"/>
              </a:rPr>
              <a:t> </a:t>
            </a:r>
            <a:r>
              <a:rPr sz="3400" spc="-80" dirty="0">
                <a:latin typeface="Verdana"/>
                <a:cs typeface="Verdana"/>
              </a:rPr>
              <a:t>District</a:t>
            </a:r>
            <a:endParaRPr sz="3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236" y="1674563"/>
            <a:ext cx="2710149" cy="4142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60973" y="1432193"/>
            <a:ext cx="2930486" cy="3172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0973" y="4781320"/>
            <a:ext cx="1432192" cy="991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269" y="5889293"/>
            <a:ext cx="462915" cy="0"/>
          </a:xfrm>
          <a:custGeom>
            <a:avLst/>
            <a:gdLst/>
            <a:ahLst/>
            <a:cxnLst/>
            <a:rect l="l" t="t" r="r" b="b"/>
            <a:pathLst>
              <a:path w="462915">
                <a:moveTo>
                  <a:pt x="0" y="0"/>
                </a:moveTo>
                <a:lnTo>
                  <a:pt x="462708" y="0"/>
                </a:lnTo>
              </a:path>
            </a:pathLst>
          </a:custGeom>
          <a:ln w="11016">
            <a:solidFill>
              <a:srgbClr val="B8B8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7788" y="6076430"/>
            <a:ext cx="0" cy="484505"/>
          </a:xfrm>
          <a:custGeom>
            <a:avLst/>
            <a:gdLst/>
            <a:ahLst/>
            <a:cxnLst/>
            <a:rect l="l" t="t" r="r" b="b"/>
            <a:pathLst>
              <a:path h="484504">
                <a:moveTo>
                  <a:pt x="0" y="484352"/>
                </a:moveTo>
                <a:lnTo>
                  <a:pt x="0" y="0"/>
                </a:lnTo>
              </a:path>
            </a:pathLst>
          </a:custGeom>
          <a:ln w="22033">
            <a:solidFill>
              <a:srgbClr val="B8BC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71989" y="4810507"/>
            <a:ext cx="1123950" cy="0"/>
          </a:xfrm>
          <a:custGeom>
            <a:avLst/>
            <a:gdLst/>
            <a:ahLst/>
            <a:cxnLst/>
            <a:rect l="l" t="t" r="r" b="b"/>
            <a:pathLst>
              <a:path w="1123950">
                <a:moveTo>
                  <a:pt x="0" y="0"/>
                </a:moveTo>
                <a:lnTo>
                  <a:pt x="1123721" y="0"/>
                </a:lnTo>
              </a:path>
            </a:pathLst>
          </a:custGeom>
          <a:ln w="22033">
            <a:solidFill>
              <a:srgbClr val="643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35118" y="5371917"/>
            <a:ext cx="0" cy="363855"/>
          </a:xfrm>
          <a:custGeom>
            <a:avLst/>
            <a:gdLst/>
            <a:ahLst/>
            <a:cxnLst/>
            <a:rect l="l" t="t" r="r" b="b"/>
            <a:pathLst>
              <a:path h="363854">
                <a:moveTo>
                  <a:pt x="0" y="363264"/>
                </a:moveTo>
                <a:lnTo>
                  <a:pt x="0" y="0"/>
                </a:lnTo>
              </a:path>
            </a:pathLst>
          </a:custGeom>
          <a:ln w="22033">
            <a:solidFill>
              <a:srgbClr val="B8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59267" y="6362639"/>
            <a:ext cx="0" cy="462915"/>
          </a:xfrm>
          <a:custGeom>
            <a:avLst/>
            <a:gdLst/>
            <a:ahLst/>
            <a:cxnLst/>
            <a:rect l="l" t="t" r="r" b="b"/>
            <a:pathLst>
              <a:path h="462915">
                <a:moveTo>
                  <a:pt x="0" y="462337"/>
                </a:moveTo>
                <a:lnTo>
                  <a:pt x="0" y="0"/>
                </a:lnTo>
              </a:path>
            </a:pathLst>
          </a:custGeom>
          <a:ln w="11016">
            <a:solidFill>
              <a:srgbClr val="7C7C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3733" y="960899"/>
            <a:ext cx="153479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-140" dirty="0">
                <a:solidFill>
                  <a:srgbClr val="AC3652"/>
                </a:solidFill>
                <a:latin typeface="Arial"/>
                <a:cs typeface="Arial"/>
              </a:rPr>
              <a:t>East</a:t>
            </a:r>
            <a:r>
              <a:rPr sz="1450" spc="-245" dirty="0">
                <a:solidFill>
                  <a:srgbClr val="AC3652"/>
                </a:solidFill>
                <a:latin typeface="Arial"/>
                <a:cs typeface="Arial"/>
              </a:rPr>
              <a:t>e</a:t>
            </a:r>
            <a:r>
              <a:rPr sz="1450" spc="5" dirty="0">
                <a:solidFill>
                  <a:srgbClr val="AC3652"/>
                </a:solidFill>
                <a:latin typeface="Arial"/>
                <a:cs typeface="Arial"/>
              </a:rPr>
              <a:t>rn</a:t>
            </a:r>
            <a:r>
              <a:rPr sz="1450" spc="-145" dirty="0">
                <a:solidFill>
                  <a:srgbClr val="AC3652"/>
                </a:solidFill>
                <a:latin typeface="Arial"/>
                <a:cs typeface="Arial"/>
              </a:rPr>
              <a:t> </a:t>
            </a:r>
            <a:r>
              <a:rPr sz="1450" spc="-170" dirty="0">
                <a:solidFill>
                  <a:srgbClr val="AC3652"/>
                </a:solidFill>
                <a:latin typeface="Arial"/>
                <a:cs typeface="Arial"/>
              </a:rPr>
              <a:t>Pe</a:t>
            </a:r>
            <a:r>
              <a:rPr sz="1450" spc="-270" dirty="0">
                <a:solidFill>
                  <a:srgbClr val="AC3652"/>
                </a:solidFill>
                <a:latin typeface="Arial"/>
                <a:cs typeface="Arial"/>
              </a:rPr>
              <a:t>n</a:t>
            </a:r>
            <a:r>
              <a:rPr sz="1450" spc="-55" dirty="0">
                <a:solidFill>
                  <a:srgbClr val="AC3652"/>
                </a:solidFill>
                <a:latin typeface="Arial"/>
                <a:cs typeface="Arial"/>
              </a:rPr>
              <a:t>nsy</a:t>
            </a:r>
            <a:r>
              <a:rPr sz="1450" spc="-170" dirty="0">
                <a:solidFill>
                  <a:srgbClr val="AC3652"/>
                </a:solidFill>
                <a:latin typeface="Arial"/>
                <a:cs typeface="Arial"/>
              </a:rPr>
              <a:t>l</a:t>
            </a:r>
            <a:r>
              <a:rPr sz="1450" spc="-65" dirty="0">
                <a:solidFill>
                  <a:srgbClr val="AC3652"/>
                </a:solidFill>
                <a:latin typeface="Arial"/>
                <a:cs typeface="Arial"/>
              </a:rPr>
              <a:t>va</a:t>
            </a:r>
            <a:r>
              <a:rPr sz="1450" spc="-185" dirty="0">
                <a:solidFill>
                  <a:srgbClr val="AC3652"/>
                </a:solidFill>
                <a:latin typeface="Arial"/>
                <a:cs typeface="Arial"/>
              </a:rPr>
              <a:t>n</a:t>
            </a:r>
            <a:r>
              <a:rPr sz="1450" spc="-204" dirty="0">
                <a:solidFill>
                  <a:srgbClr val="B16E7E"/>
                </a:solidFill>
                <a:latin typeface="Arial"/>
                <a:cs typeface="Arial"/>
              </a:rPr>
              <a:t>i</a:t>
            </a:r>
            <a:r>
              <a:rPr sz="1450" spc="-114" dirty="0">
                <a:solidFill>
                  <a:srgbClr val="AC3652"/>
                </a:solidFill>
                <a:latin typeface="Arial"/>
                <a:cs typeface="Arial"/>
              </a:rPr>
              <a:t>a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77112" y="62291"/>
            <a:ext cx="406654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b="1" spc="-235" dirty="0">
                <a:solidFill>
                  <a:srgbClr val="010101"/>
                </a:solidFill>
                <a:latin typeface="Arial"/>
                <a:cs typeface="Arial"/>
              </a:rPr>
              <a:t>Sum</a:t>
            </a:r>
            <a:r>
              <a:rPr sz="3550" b="1" spc="55" dirty="0">
                <a:solidFill>
                  <a:srgbClr val="010101"/>
                </a:solidFill>
                <a:latin typeface="Arial"/>
                <a:cs typeface="Arial"/>
              </a:rPr>
              <a:t>m</a:t>
            </a:r>
            <a:r>
              <a:rPr sz="3550" b="1" spc="-120" dirty="0">
                <a:solidFill>
                  <a:srgbClr val="010101"/>
                </a:solidFill>
                <a:latin typeface="Arial"/>
                <a:cs typeface="Arial"/>
              </a:rPr>
              <a:t>er</a:t>
            </a:r>
            <a:r>
              <a:rPr sz="3550" b="1" spc="229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550" b="1" spc="-40" dirty="0">
                <a:solidFill>
                  <a:srgbClr val="010101"/>
                </a:solidFill>
                <a:latin typeface="Arial"/>
                <a:cs typeface="Arial"/>
              </a:rPr>
              <a:t>Heat</a:t>
            </a:r>
            <a:r>
              <a:rPr sz="3550" b="1" spc="6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550" b="1" spc="-45" dirty="0">
                <a:solidFill>
                  <a:srgbClr val="010101"/>
                </a:solidFill>
                <a:latin typeface="Arial"/>
                <a:cs typeface="Arial"/>
              </a:rPr>
              <a:t>I</a:t>
            </a:r>
            <a:r>
              <a:rPr sz="3550" b="1" spc="-190" dirty="0">
                <a:solidFill>
                  <a:srgbClr val="010101"/>
                </a:solidFill>
                <a:latin typeface="Arial"/>
                <a:cs typeface="Arial"/>
              </a:rPr>
              <a:t>ndex</a:t>
            </a:r>
            <a:endParaRPr sz="3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9623" y="5526952"/>
            <a:ext cx="2493010" cy="506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7130" dirty="0">
                <a:solidFill>
                  <a:srgbClr val="C11333"/>
                </a:solidFill>
                <a:latin typeface="Arial"/>
                <a:cs typeface="Arial"/>
              </a:rPr>
              <a:t>I</a:t>
            </a:r>
            <a:r>
              <a:rPr sz="1300" spc="-180" dirty="0">
                <a:solidFill>
                  <a:srgbClr val="696B77"/>
                </a:solidFill>
                <a:latin typeface="Arial"/>
                <a:cs typeface="Arial"/>
              </a:rPr>
              <a:t>H</a:t>
            </a:r>
            <a:r>
              <a:rPr sz="1300" spc="-275" dirty="0">
                <a:solidFill>
                  <a:srgbClr val="696B77"/>
                </a:solidFill>
                <a:latin typeface="Arial"/>
                <a:cs typeface="Arial"/>
              </a:rPr>
              <a:t>g</a:t>
            </a:r>
            <a:r>
              <a:rPr sz="1300" spc="-220" dirty="0">
                <a:solidFill>
                  <a:srgbClr val="696B77"/>
                </a:solidFill>
                <a:latin typeface="Arial"/>
                <a:cs typeface="Arial"/>
              </a:rPr>
              <a:t>he</a:t>
            </a:r>
            <a:r>
              <a:rPr sz="1300" spc="-145" dirty="0">
                <a:solidFill>
                  <a:srgbClr val="696B77"/>
                </a:solidFill>
                <a:latin typeface="Arial"/>
                <a:cs typeface="Arial"/>
              </a:rPr>
              <a:t>r</a:t>
            </a:r>
            <a:r>
              <a:rPr sz="1300" spc="-265" dirty="0">
                <a:solidFill>
                  <a:srgbClr val="696B77"/>
                </a:solidFill>
                <a:latin typeface="Arial"/>
                <a:cs typeface="Arial"/>
              </a:rPr>
              <a:t>·</a:t>
            </a:r>
            <a:r>
              <a:rPr sz="1300" spc="-254" dirty="0">
                <a:solidFill>
                  <a:srgbClr val="696B77"/>
                </a:solidFill>
                <a:latin typeface="Arial"/>
                <a:cs typeface="Arial"/>
              </a:rPr>
              <a:t>E</a:t>
            </a:r>
            <a:r>
              <a:rPr sz="1300" spc="-830" dirty="0">
                <a:solidFill>
                  <a:srgbClr val="696B77"/>
                </a:solidFill>
                <a:latin typeface="Arial"/>
                <a:cs typeface="Arial"/>
              </a:rPr>
              <a:t>m</a:t>
            </a:r>
            <a:r>
              <a:rPr sz="1300" spc="-540" dirty="0">
                <a:solidFill>
                  <a:srgbClr val="52545B"/>
                </a:solidFill>
                <a:latin typeface="Arial"/>
                <a:cs typeface="Arial"/>
              </a:rPr>
              <a:t>i</a:t>
            </a:r>
            <a:r>
              <a:rPr sz="1300" spc="-245" dirty="0">
                <a:solidFill>
                  <a:srgbClr val="7B7C87"/>
                </a:solidFill>
                <a:latin typeface="Arial"/>
                <a:cs typeface="Arial"/>
              </a:rPr>
              <a:t>s</a:t>
            </a:r>
            <a:r>
              <a:rPr sz="1300" spc="-285" dirty="0">
                <a:solidFill>
                  <a:srgbClr val="7B7C87"/>
                </a:solidFill>
                <a:latin typeface="Arial"/>
                <a:cs typeface="Arial"/>
              </a:rPr>
              <a:t>s</a:t>
            </a:r>
            <a:r>
              <a:rPr sz="1300" spc="-120" dirty="0">
                <a:solidFill>
                  <a:srgbClr val="3D364D"/>
                </a:solidFill>
                <a:latin typeface="Arial"/>
                <a:cs typeface="Arial"/>
              </a:rPr>
              <a:t>i</a:t>
            </a:r>
            <a:r>
              <a:rPr sz="1300" spc="-200" dirty="0">
                <a:solidFill>
                  <a:srgbClr val="696B77"/>
                </a:solidFill>
                <a:latin typeface="Arial"/>
                <a:cs typeface="Arial"/>
              </a:rPr>
              <a:t>ons</a:t>
            </a:r>
            <a:r>
              <a:rPr sz="1300" spc="-225" dirty="0">
                <a:solidFill>
                  <a:srgbClr val="696B77"/>
                </a:solidFill>
                <a:latin typeface="Arial"/>
                <a:cs typeface="Arial"/>
              </a:rPr>
              <a:t> </a:t>
            </a:r>
            <a:r>
              <a:rPr sz="1300" spc="-175" dirty="0">
                <a:solidFill>
                  <a:srgbClr val="696B77"/>
                </a:solidFill>
                <a:latin typeface="Times New Roman"/>
                <a:cs typeface="Times New Roman"/>
              </a:rPr>
              <a:t>Scenario</a:t>
            </a:r>
            <a:endParaRPr sz="1300">
              <a:latin typeface="Times New Roman"/>
              <a:cs typeface="Times New Roman"/>
            </a:endParaRPr>
          </a:p>
          <a:p>
            <a:pPr marL="1210945">
              <a:lnSpc>
                <a:spcPct val="100000"/>
              </a:lnSpc>
              <a:spcBef>
                <a:spcPts val="310"/>
              </a:spcBef>
            </a:pPr>
            <a:r>
              <a:rPr sz="1300" spc="-25" dirty="0">
                <a:solidFill>
                  <a:srgbClr val="7B7C87"/>
                </a:solidFill>
                <a:latin typeface="Times New Roman"/>
                <a:cs typeface="Times New Roman"/>
              </a:rPr>
              <a:t>l</a:t>
            </a:r>
            <a:r>
              <a:rPr sz="1300" spc="-220" dirty="0">
                <a:solidFill>
                  <a:srgbClr val="7B7C87"/>
                </a:solidFill>
                <a:latin typeface="Times New Roman"/>
                <a:cs typeface="Times New Roman"/>
              </a:rPr>
              <a:t>o</a:t>
            </a:r>
            <a:r>
              <a:rPr sz="1300" spc="-185" dirty="0">
                <a:solidFill>
                  <a:srgbClr val="7B7C87"/>
                </a:solidFill>
                <a:latin typeface="Times New Roman"/>
                <a:cs typeface="Times New Roman"/>
              </a:rPr>
              <a:t>wer-Emis9</a:t>
            </a:r>
            <a:r>
              <a:rPr sz="1300" spc="-80" dirty="0">
                <a:solidFill>
                  <a:srgbClr val="7B7C87"/>
                </a:solidFill>
                <a:latin typeface="Times New Roman"/>
                <a:cs typeface="Times New Roman"/>
              </a:rPr>
              <a:t>o</a:t>
            </a:r>
            <a:r>
              <a:rPr sz="1300" spc="-225" dirty="0">
                <a:solidFill>
                  <a:srgbClr val="52545B"/>
                </a:solidFill>
                <a:latin typeface="Times New Roman"/>
                <a:cs typeface="Times New Roman"/>
              </a:rPr>
              <a:t>n</a:t>
            </a:r>
            <a:r>
              <a:rPr sz="1300" spc="180" dirty="0">
                <a:solidFill>
                  <a:srgbClr val="696B77"/>
                </a:solidFill>
                <a:latin typeface="Times New Roman"/>
                <a:cs typeface="Times New Roman"/>
              </a:rPr>
              <a:t>s</a:t>
            </a:r>
            <a:r>
              <a:rPr sz="1300" spc="-160" dirty="0">
                <a:solidFill>
                  <a:srgbClr val="7B7C87"/>
                </a:solidFill>
                <a:latin typeface="Times New Roman"/>
                <a:cs typeface="Times New Roman"/>
              </a:rPr>
              <a:t>Scenario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92360" y="1649976"/>
            <a:ext cx="2320925" cy="1318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795">
              <a:lnSpc>
                <a:spcPct val="111400"/>
              </a:lnSpc>
            </a:pPr>
            <a:r>
              <a:rPr sz="1600" dirty="0">
                <a:solidFill>
                  <a:srgbClr val="FFCA4B"/>
                </a:solidFill>
                <a:latin typeface="Arial"/>
                <a:cs typeface="Arial"/>
              </a:rPr>
              <a:t>Low </a:t>
            </a:r>
            <a:r>
              <a:rPr sz="1600" spc="-35" dirty="0">
                <a:solidFill>
                  <a:srgbClr val="FFC324"/>
                </a:solidFill>
                <a:latin typeface="Arial"/>
                <a:cs typeface="Arial"/>
              </a:rPr>
              <a:t>E</a:t>
            </a:r>
            <a:r>
              <a:rPr sz="1600" spc="-135" dirty="0">
                <a:solidFill>
                  <a:srgbClr val="FFC324"/>
                </a:solidFill>
                <a:latin typeface="Arial"/>
                <a:cs typeface="Arial"/>
              </a:rPr>
              <a:t>m</a:t>
            </a:r>
            <a:r>
              <a:rPr sz="1600" spc="-15" dirty="0">
                <a:solidFill>
                  <a:srgbClr val="FFC324"/>
                </a:solidFill>
                <a:latin typeface="Arial"/>
                <a:cs typeface="Arial"/>
              </a:rPr>
              <a:t>i</a:t>
            </a:r>
            <a:r>
              <a:rPr sz="1600" spc="-110" dirty="0">
                <a:solidFill>
                  <a:srgbClr val="FFC324"/>
                </a:solidFill>
                <a:latin typeface="Arial"/>
                <a:cs typeface="Arial"/>
              </a:rPr>
              <a:t>s</a:t>
            </a:r>
            <a:r>
              <a:rPr sz="1600" spc="15" dirty="0">
                <a:solidFill>
                  <a:srgbClr val="FFC324"/>
                </a:solidFill>
                <a:latin typeface="Arial"/>
                <a:cs typeface="Arial"/>
              </a:rPr>
              <a:t>s</a:t>
            </a:r>
            <a:r>
              <a:rPr sz="1600" spc="-50" dirty="0">
                <a:solidFill>
                  <a:srgbClr val="FFC324"/>
                </a:solidFill>
                <a:latin typeface="Arial"/>
                <a:cs typeface="Arial"/>
              </a:rPr>
              <a:t>i</a:t>
            </a:r>
            <a:r>
              <a:rPr sz="1600" spc="40" dirty="0">
                <a:solidFill>
                  <a:srgbClr val="FFC324"/>
                </a:solidFill>
                <a:latin typeface="Arial"/>
                <a:cs typeface="Arial"/>
              </a:rPr>
              <a:t>on</a:t>
            </a:r>
            <a:r>
              <a:rPr sz="1600" spc="-60" dirty="0">
                <a:solidFill>
                  <a:srgbClr val="FFC324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FFCA4B"/>
                </a:solidFill>
                <a:latin typeface="Arial"/>
                <a:cs typeface="Arial"/>
              </a:rPr>
              <a:t>Sce</a:t>
            </a:r>
            <a:r>
              <a:rPr sz="1600" spc="-50" dirty="0">
                <a:solidFill>
                  <a:srgbClr val="FFCA4B"/>
                </a:solidFill>
                <a:latin typeface="Arial"/>
                <a:cs typeface="Arial"/>
              </a:rPr>
              <a:t>n</a:t>
            </a:r>
            <a:r>
              <a:rPr sz="1600" spc="35" dirty="0">
                <a:solidFill>
                  <a:srgbClr val="FFCA4B"/>
                </a:solidFill>
                <a:latin typeface="Arial"/>
                <a:cs typeface="Arial"/>
              </a:rPr>
              <a:t>a</a:t>
            </a:r>
            <a:r>
              <a:rPr sz="1600" spc="15" dirty="0">
                <a:solidFill>
                  <a:srgbClr val="FFCA4B"/>
                </a:solidFill>
                <a:latin typeface="Arial"/>
                <a:cs typeface="Arial"/>
              </a:rPr>
              <a:t>r</a:t>
            </a:r>
            <a:r>
              <a:rPr sz="1600" spc="70" dirty="0">
                <a:solidFill>
                  <a:srgbClr val="FFCA4B"/>
                </a:solidFill>
                <a:latin typeface="Arial"/>
                <a:cs typeface="Arial"/>
              </a:rPr>
              <a:t>i</a:t>
            </a:r>
            <a:r>
              <a:rPr sz="1600" spc="85" dirty="0">
                <a:solidFill>
                  <a:srgbClr val="FFCA4B"/>
                </a:solidFill>
                <a:latin typeface="Arial"/>
                <a:cs typeface="Arial"/>
              </a:rPr>
              <a:t>o</a:t>
            </a:r>
            <a:r>
              <a:rPr sz="1600" spc="-125" dirty="0">
                <a:solidFill>
                  <a:srgbClr val="FFCA4B"/>
                </a:solidFill>
                <a:latin typeface="Arial"/>
                <a:cs typeface="Arial"/>
              </a:rPr>
              <a:t> </a:t>
            </a:r>
            <a:r>
              <a:rPr sz="1600" spc="620" dirty="0">
                <a:solidFill>
                  <a:srgbClr val="180C24"/>
                </a:solidFill>
                <a:latin typeface="Arial"/>
                <a:cs typeface="Arial"/>
              </a:rPr>
              <a:t>-</a:t>
            </a:r>
            <a:r>
              <a:rPr sz="1600" spc="520" dirty="0">
                <a:solidFill>
                  <a:srgbClr val="180C24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3D364D"/>
                </a:solidFill>
                <a:latin typeface="Arial"/>
                <a:cs typeface="Arial"/>
              </a:rPr>
              <a:t>h</a:t>
            </a:r>
            <a:r>
              <a:rPr sz="1600" spc="10" dirty="0">
                <a:solidFill>
                  <a:srgbClr val="3D364D"/>
                </a:solidFill>
                <a:latin typeface="Arial"/>
                <a:cs typeface="Arial"/>
              </a:rPr>
              <a:t>eat</a:t>
            </a:r>
            <a:r>
              <a:rPr sz="1600" spc="12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D364D"/>
                </a:solidFill>
                <a:latin typeface="Arial"/>
                <a:cs typeface="Arial"/>
              </a:rPr>
              <a:t>index</a:t>
            </a:r>
            <a:r>
              <a:rPr sz="1600" spc="2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D364D"/>
                </a:solidFill>
                <a:latin typeface="Arial"/>
                <a:cs typeface="Arial"/>
              </a:rPr>
              <a:t>s</a:t>
            </a:r>
            <a:r>
              <a:rPr sz="1600" spc="-15" dirty="0">
                <a:solidFill>
                  <a:srgbClr val="000036"/>
                </a:solidFill>
                <a:latin typeface="Arial"/>
                <a:cs typeface="Arial"/>
              </a:rPr>
              <a:t>i</a:t>
            </a:r>
            <a:r>
              <a:rPr sz="1600" spc="140" dirty="0">
                <a:solidFill>
                  <a:srgbClr val="3D364D"/>
                </a:solidFill>
                <a:latin typeface="Arial"/>
                <a:cs typeface="Arial"/>
              </a:rPr>
              <a:t>m</a:t>
            </a:r>
            <a:r>
              <a:rPr sz="1600" spc="70" dirty="0">
                <a:solidFill>
                  <a:srgbClr val="000036"/>
                </a:solidFill>
                <a:latin typeface="Arial"/>
                <a:cs typeface="Arial"/>
              </a:rPr>
              <a:t>i</a:t>
            </a:r>
            <a:r>
              <a:rPr sz="1600" spc="25" dirty="0">
                <a:solidFill>
                  <a:srgbClr val="3D364D"/>
                </a:solidFill>
                <a:latin typeface="Arial"/>
                <a:cs typeface="Arial"/>
              </a:rPr>
              <a:t>lar</a:t>
            </a:r>
            <a:r>
              <a:rPr sz="1600" spc="-6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3D364D"/>
                </a:solidFill>
                <a:latin typeface="Arial"/>
                <a:cs typeface="Arial"/>
              </a:rPr>
              <a:t>to</a:t>
            </a:r>
            <a:r>
              <a:rPr sz="1600" spc="6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D364D"/>
                </a:solidFill>
                <a:latin typeface="Arial"/>
                <a:cs typeface="Arial"/>
              </a:rPr>
              <a:t>Washington</a:t>
            </a:r>
            <a:r>
              <a:rPr sz="1600" spc="22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120" dirty="0">
                <a:solidFill>
                  <a:srgbClr val="3D364D"/>
                </a:solidFill>
                <a:latin typeface="Arial"/>
                <a:cs typeface="Arial"/>
              </a:rPr>
              <a:t>D</a:t>
            </a:r>
            <a:r>
              <a:rPr sz="1600" spc="-105" dirty="0">
                <a:solidFill>
                  <a:srgbClr val="180C24"/>
                </a:solidFill>
                <a:latin typeface="Arial"/>
                <a:cs typeface="Arial"/>
              </a:rPr>
              <a:t>.</a:t>
            </a:r>
            <a:r>
              <a:rPr sz="1600" spc="-30" dirty="0">
                <a:solidFill>
                  <a:srgbClr val="3D364D"/>
                </a:solidFill>
                <a:latin typeface="Arial"/>
                <a:cs typeface="Arial"/>
              </a:rPr>
              <a:t>C</a:t>
            </a:r>
            <a:r>
              <a:rPr sz="1600" spc="20" dirty="0">
                <a:solidFill>
                  <a:srgbClr val="180C24"/>
                </a:solidFill>
                <a:latin typeface="Arial"/>
                <a:cs typeface="Arial"/>
              </a:rPr>
              <a:t>.</a:t>
            </a:r>
            <a:r>
              <a:rPr sz="1600" spc="-135" dirty="0">
                <a:solidFill>
                  <a:srgbClr val="180C24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D364D"/>
                </a:solidFill>
                <a:latin typeface="Arial"/>
                <a:cs typeface="Arial"/>
              </a:rPr>
              <a:t>b</a:t>
            </a:r>
            <a:r>
              <a:rPr sz="1600" spc="5" dirty="0">
                <a:solidFill>
                  <a:srgbClr val="3D364D"/>
                </a:solidFill>
                <a:latin typeface="Arial"/>
                <a:cs typeface="Arial"/>
              </a:rPr>
              <a:t>y</a:t>
            </a:r>
            <a:r>
              <a:rPr sz="1600" spc="4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3D364D"/>
                </a:solidFill>
                <a:latin typeface="Arial"/>
                <a:cs typeface="Arial"/>
              </a:rPr>
              <a:t>m</a:t>
            </a:r>
            <a:r>
              <a:rPr sz="1600" spc="-15" dirty="0">
                <a:solidFill>
                  <a:srgbClr val="000036"/>
                </a:solidFill>
                <a:latin typeface="Arial"/>
                <a:cs typeface="Arial"/>
              </a:rPr>
              <a:t>i</a:t>
            </a:r>
            <a:r>
              <a:rPr sz="1600" spc="60" dirty="0">
                <a:solidFill>
                  <a:srgbClr val="3D364D"/>
                </a:solidFill>
                <a:latin typeface="Arial"/>
                <a:cs typeface="Arial"/>
              </a:rPr>
              <a:t>d</a:t>
            </a:r>
            <a:r>
              <a:rPr sz="1600" spc="-15" dirty="0">
                <a:solidFill>
                  <a:srgbClr val="241613"/>
                </a:solidFill>
                <a:latin typeface="Arial"/>
                <a:cs typeface="Arial"/>
              </a:rPr>
              <a:t>­</a:t>
            </a:r>
            <a:r>
              <a:rPr sz="1600" spc="-10" dirty="0">
                <a:solidFill>
                  <a:srgbClr val="241613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3D364D"/>
                </a:solidFill>
                <a:latin typeface="Arial"/>
                <a:cs typeface="Arial"/>
              </a:rPr>
              <a:t>centur</a:t>
            </a:r>
            <a:r>
              <a:rPr sz="1600" spc="-60" dirty="0">
                <a:solidFill>
                  <a:srgbClr val="3D364D"/>
                </a:solidFill>
                <a:latin typeface="Arial"/>
                <a:cs typeface="Arial"/>
              </a:rPr>
              <a:t>y</a:t>
            </a:r>
            <a:r>
              <a:rPr sz="1600" spc="500" dirty="0">
                <a:solidFill>
                  <a:srgbClr val="3D364D"/>
                </a:solidFill>
                <a:latin typeface="Arial"/>
                <a:cs typeface="Arial"/>
              </a:rPr>
              <a:t>,</a:t>
            </a:r>
            <a:r>
              <a:rPr sz="1600" spc="70" dirty="0">
                <a:solidFill>
                  <a:srgbClr val="3D364D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D364D"/>
                </a:solidFill>
                <a:latin typeface="Arial"/>
                <a:cs typeface="Arial"/>
              </a:rPr>
              <a:t>i</a:t>
            </a:r>
            <a:r>
              <a:rPr sz="1600" spc="-110" dirty="0">
                <a:solidFill>
                  <a:srgbClr val="1F1C42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D364D"/>
                </a:solidFill>
                <a:latin typeface="Arial"/>
                <a:cs typeface="Arial"/>
              </a:rPr>
              <a:t>e</a:t>
            </a:r>
            <a:r>
              <a:rPr sz="1600" spc="-35" dirty="0">
                <a:solidFill>
                  <a:srgbClr val="3D364D"/>
                </a:solidFill>
                <a:latin typeface="Arial"/>
                <a:cs typeface="Arial"/>
              </a:rPr>
              <a:t> V</a:t>
            </a:r>
            <a:r>
              <a:rPr sz="1600" spc="65" dirty="0">
                <a:solidFill>
                  <a:srgbClr val="3D364D"/>
                </a:solidFill>
                <a:latin typeface="Arial"/>
                <a:cs typeface="Arial"/>
              </a:rPr>
              <a:t>irg</a:t>
            </a:r>
            <a:r>
              <a:rPr sz="1600" spc="70" dirty="0">
                <a:solidFill>
                  <a:srgbClr val="000036"/>
                </a:solidFill>
                <a:latin typeface="Arial"/>
                <a:cs typeface="Arial"/>
              </a:rPr>
              <a:t>i</a:t>
            </a:r>
            <a:r>
              <a:rPr sz="1600" spc="60" dirty="0">
                <a:solidFill>
                  <a:srgbClr val="3D364D"/>
                </a:solidFill>
                <a:latin typeface="Arial"/>
                <a:cs typeface="Arial"/>
              </a:rPr>
              <a:t>n</a:t>
            </a:r>
            <a:r>
              <a:rPr sz="1600" spc="-100" dirty="0">
                <a:solidFill>
                  <a:srgbClr val="3D364D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D364D"/>
                </a:solidFill>
                <a:latin typeface="Arial"/>
                <a:cs typeface="Arial"/>
              </a:rPr>
              <a:t>a</a:t>
            </a:r>
            <a:r>
              <a:rPr sz="1600" spc="5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3D364D"/>
                </a:solidFill>
                <a:latin typeface="Arial"/>
                <a:cs typeface="Arial"/>
              </a:rPr>
              <a:t>by</a:t>
            </a:r>
            <a:endParaRPr sz="1600">
              <a:latin typeface="Arial"/>
              <a:cs typeface="Arial"/>
            </a:endParaRPr>
          </a:p>
          <a:p>
            <a:pPr marL="23495">
              <a:lnSpc>
                <a:spcPct val="100000"/>
              </a:lnSpc>
              <a:spcBef>
                <a:spcPts val="245"/>
              </a:spcBef>
            </a:pPr>
            <a:r>
              <a:rPr sz="1600" spc="-15" dirty="0">
                <a:solidFill>
                  <a:srgbClr val="3D364D"/>
                </a:solidFill>
                <a:latin typeface="Arial"/>
                <a:cs typeface="Arial"/>
              </a:rPr>
              <a:t>l</a:t>
            </a:r>
            <a:r>
              <a:rPr sz="1600" spc="-110" dirty="0">
                <a:solidFill>
                  <a:srgbClr val="3D364D"/>
                </a:solidFill>
                <a:latin typeface="Arial"/>
                <a:cs typeface="Arial"/>
              </a:rPr>
              <a:t>a</a:t>
            </a:r>
            <a:r>
              <a:rPr sz="1600" spc="240" dirty="0">
                <a:solidFill>
                  <a:srgbClr val="180C24"/>
                </a:solidFill>
                <a:latin typeface="Arial"/>
                <a:cs typeface="Arial"/>
              </a:rPr>
              <a:t>t</a:t>
            </a:r>
            <a:r>
              <a:rPr sz="1600" spc="25" dirty="0">
                <a:solidFill>
                  <a:srgbClr val="3D364D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60" dirty="0">
                <a:solidFill>
                  <a:srgbClr val="3D364D"/>
                </a:solidFill>
                <a:latin typeface="Arial"/>
                <a:cs typeface="Arial"/>
              </a:rPr>
              <a:t>part</a:t>
            </a:r>
            <a:r>
              <a:rPr sz="1600" spc="-9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3D364D"/>
                </a:solidFill>
                <a:latin typeface="Arial"/>
                <a:cs typeface="Arial"/>
              </a:rPr>
              <a:t>o</a:t>
            </a:r>
            <a:r>
              <a:rPr sz="1600" spc="95" dirty="0">
                <a:solidFill>
                  <a:srgbClr val="180C24"/>
                </a:solidFill>
                <a:latin typeface="Arial"/>
                <a:cs typeface="Arial"/>
              </a:rPr>
              <a:t>f</a:t>
            </a:r>
            <a:r>
              <a:rPr sz="1600" spc="50" dirty="0">
                <a:solidFill>
                  <a:srgbClr val="180C24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3D364D"/>
                </a:solidFill>
                <a:latin typeface="Arial"/>
                <a:cs typeface="Arial"/>
              </a:rPr>
              <a:t>c</a:t>
            </a:r>
            <a:r>
              <a:rPr sz="1600" spc="55" dirty="0">
                <a:solidFill>
                  <a:srgbClr val="3D364D"/>
                </a:solidFill>
                <a:latin typeface="Arial"/>
                <a:cs typeface="Arial"/>
              </a:rPr>
              <a:t>e</a:t>
            </a:r>
            <a:r>
              <a:rPr sz="1600" spc="60" dirty="0">
                <a:solidFill>
                  <a:srgbClr val="1F1C42"/>
                </a:solidFill>
                <a:latin typeface="Arial"/>
                <a:cs typeface="Arial"/>
              </a:rPr>
              <a:t>n</a:t>
            </a:r>
            <a:r>
              <a:rPr sz="1600" spc="150" dirty="0">
                <a:solidFill>
                  <a:srgbClr val="180C24"/>
                </a:solidFill>
                <a:latin typeface="Arial"/>
                <a:cs typeface="Arial"/>
              </a:rPr>
              <a:t>t</a:t>
            </a:r>
            <a:r>
              <a:rPr sz="1600" spc="60" dirty="0">
                <a:solidFill>
                  <a:srgbClr val="3D364D"/>
                </a:solidFill>
                <a:latin typeface="Arial"/>
                <a:cs typeface="Arial"/>
              </a:rPr>
              <a:t>ur</a:t>
            </a:r>
            <a:r>
              <a:rPr sz="1600" spc="-15" dirty="0">
                <a:solidFill>
                  <a:srgbClr val="3D364D"/>
                </a:solidFill>
                <a:latin typeface="Arial"/>
                <a:cs typeface="Arial"/>
              </a:rPr>
              <a:t>y</a:t>
            </a:r>
            <a:r>
              <a:rPr sz="1600" spc="20" dirty="0">
                <a:solidFill>
                  <a:srgbClr val="5D3B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92360" y="3301180"/>
            <a:ext cx="2364740" cy="158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 marR="5080">
              <a:lnSpc>
                <a:spcPct val="108300"/>
              </a:lnSpc>
            </a:pPr>
            <a:r>
              <a:rPr sz="1600" dirty="0">
                <a:solidFill>
                  <a:srgbClr val="C11333"/>
                </a:solidFill>
                <a:latin typeface="Arial"/>
                <a:cs typeface="Arial"/>
              </a:rPr>
              <a:t>H</a:t>
            </a:r>
            <a:r>
              <a:rPr sz="1600" spc="-125" dirty="0">
                <a:solidFill>
                  <a:srgbClr val="C11333"/>
                </a:solidFill>
                <a:latin typeface="Arial"/>
                <a:cs typeface="Arial"/>
              </a:rPr>
              <a:t>i</a:t>
            </a:r>
            <a:r>
              <a:rPr sz="1600" spc="60" dirty="0">
                <a:solidFill>
                  <a:srgbClr val="CA2F44"/>
                </a:solidFill>
                <a:latin typeface="Arial"/>
                <a:cs typeface="Arial"/>
              </a:rPr>
              <a:t>g</a:t>
            </a:r>
            <a:r>
              <a:rPr sz="1600" spc="120" dirty="0">
                <a:solidFill>
                  <a:srgbClr val="CA2F44"/>
                </a:solidFill>
                <a:latin typeface="Arial"/>
                <a:cs typeface="Arial"/>
              </a:rPr>
              <a:t>h</a:t>
            </a:r>
            <a:r>
              <a:rPr sz="1600" spc="-75" dirty="0">
                <a:solidFill>
                  <a:srgbClr val="CA2F44"/>
                </a:solidFill>
                <a:latin typeface="Arial"/>
                <a:cs typeface="Arial"/>
              </a:rPr>
              <a:t> </a:t>
            </a:r>
            <a:r>
              <a:rPr sz="1600" spc="-210" dirty="0">
                <a:solidFill>
                  <a:srgbClr val="C11333"/>
                </a:solidFill>
                <a:latin typeface="Arial"/>
                <a:cs typeface="Arial"/>
              </a:rPr>
              <a:t>E</a:t>
            </a:r>
            <a:r>
              <a:rPr sz="1600" spc="50" dirty="0">
                <a:solidFill>
                  <a:srgbClr val="CA2F44"/>
                </a:solidFill>
                <a:latin typeface="Arial"/>
                <a:cs typeface="Arial"/>
              </a:rPr>
              <a:t>m</a:t>
            </a:r>
            <a:r>
              <a:rPr sz="1600" spc="-15" dirty="0">
                <a:solidFill>
                  <a:srgbClr val="CA2F44"/>
                </a:solidFill>
                <a:latin typeface="Arial"/>
                <a:cs typeface="Arial"/>
              </a:rPr>
              <a:t>i</a:t>
            </a:r>
            <a:r>
              <a:rPr sz="1600" spc="-110" dirty="0">
                <a:solidFill>
                  <a:srgbClr val="CA2F44"/>
                </a:solidFill>
                <a:latin typeface="Arial"/>
                <a:cs typeface="Arial"/>
              </a:rPr>
              <a:t>s</a:t>
            </a:r>
            <a:r>
              <a:rPr sz="1600" spc="15" dirty="0">
                <a:solidFill>
                  <a:srgbClr val="CA2F44"/>
                </a:solidFill>
                <a:latin typeface="Arial"/>
                <a:cs typeface="Arial"/>
              </a:rPr>
              <a:t>s</a:t>
            </a:r>
            <a:r>
              <a:rPr sz="1600" spc="40" dirty="0">
                <a:solidFill>
                  <a:srgbClr val="CA2F44"/>
                </a:solidFill>
                <a:latin typeface="Arial"/>
                <a:cs typeface="Arial"/>
              </a:rPr>
              <a:t>i</a:t>
            </a:r>
            <a:r>
              <a:rPr sz="1600" spc="60" dirty="0">
                <a:solidFill>
                  <a:srgbClr val="CA2F44"/>
                </a:solidFill>
                <a:latin typeface="Arial"/>
                <a:cs typeface="Arial"/>
              </a:rPr>
              <a:t>o</a:t>
            </a:r>
            <a:r>
              <a:rPr sz="1600" spc="5" dirty="0">
                <a:solidFill>
                  <a:srgbClr val="C11333"/>
                </a:solidFill>
                <a:latin typeface="Arial"/>
                <a:cs typeface="Arial"/>
              </a:rPr>
              <a:t>n</a:t>
            </a:r>
            <a:r>
              <a:rPr sz="1600" spc="-130" dirty="0">
                <a:solidFill>
                  <a:srgbClr val="C11333"/>
                </a:solidFill>
                <a:latin typeface="Arial"/>
                <a:cs typeface="Arial"/>
              </a:rPr>
              <a:t> </a:t>
            </a:r>
            <a:r>
              <a:rPr sz="1600" spc="-125" dirty="0">
                <a:solidFill>
                  <a:srgbClr val="CA2F44"/>
                </a:solidFill>
                <a:latin typeface="Arial"/>
                <a:cs typeface="Arial"/>
              </a:rPr>
              <a:t>S</a:t>
            </a:r>
            <a:r>
              <a:rPr sz="1600" spc="-20" dirty="0">
                <a:solidFill>
                  <a:srgbClr val="CA2F44"/>
                </a:solidFill>
                <a:latin typeface="Arial"/>
                <a:cs typeface="Arial"/>
              </a:rPr>
              <a:t>c</a:t>
            </a:r>
            <a:r>
              <a:rPr sz="1600" spc="55" dirty="0">
                <a:solidFill>
                  <a:srgbClr val="CA2F44"/>
                </a:solidFill>
                <a:latin typeface="Arial"/>
                <a:cs typeface="Arial"/>
              </a:rPr>
              <a:t>e</a:t>
            </a:r>
            <a:r>
              <a:rPr sz="1600" spc="-30" dirty="0">
                <a:solidFill>
                  <a:srgbClr val="C11333"/>
                </a:solidFill>
                <a:latin typeface="Arial"/>
                <a:cs typeface="Arial"/>
              </a:rPr>
              <a:t>n</a:t>
            </a:r>
            <a:r>
              <a:rPr sz="1600" spc="-235" dirty="0">
                <a:solidFill>
                  <a:srgbClr val="CA2F44"/>
                </a:solidFill>
                <a:latin typeface="Arial"/>
                <a:cs typeface="Arial"/>
              </a:rPr>
              <a:t>;.:i</a:t>
            </a:r>
            <a:r>
              <a:rPr sz="1600" spc="-270" dirty="0">
                <a:solidFill>
                  <a:srgbClr val="CA2F44"/>
                </a:solidFill>
                <a:latin typeface="Arial"/>
                <a:cs typeface="Arial"/>
              </a:rPr>
              <a:t> </a:t>
            </a:r>
            <a:r>
              <a:rPr sz="1600" spc="70" dirty="0">
                <a:solidFill>
                  <a:srgbClr val="CA2F44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BF0038"/>
                </a:solidFill>
                <a:latin typeface="Arial"/>
                <a:cs typeface="Arial"/>
              </a:rPr>
              <a:t>i</a:t>
            </a:r>
            <a:r>
              <a:rPr sz="1600" spc="85" dirty="0">
                <a:solidFill>
                  <a:srgbClr val="CA2F44"/>
                </a:solidFill>
                <a:latin typeface="Arial"/>
                <a:cs typeface="Arial"/>
              </a:rPr>
              <a:t>o</a:t>
            </a:r>
            <a:r>
              <a:rPr sz="1600" spc="-125" dirty="0">
                <a:solidFill>
                  <a:srgbClr val="CA2F44"/>
                </a:solidFill>
                <a:latin typeface="Arial"/>
                <a:cs typeface="Arial"/>
              </a:rPr>
              <a:t> </a:t>
            </a:r>
            <a:r>
              <a:rPr sz="1600" spc="620" dirty="0">
                <a:solidFill>
                  <a:srgbClr val="180C24"/>
                </a:solidFill>
                <a:latin typeface="Arial"/>
                <a:cs typeface="Arial"/>
              </a:rPr>
              <a:t>­</a:t>
            </a:r>
            <a:r>
              <a:rPr sz="1600" spc="520" dirty="0">
                <a:solidFill>
                  <a:srgbClr val="180C24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3D364D"/>
                </a:solidFill>
                <a:latin typeface="Arial"/>
                <a:cs typeface="Arial"/>
              </a:rPr>
              <a:t>h</a:t>
            </a:r>
            <a:r>
              <a:rPr sz="1600" spc="10" dirty="0">
                <a:solidFill>
                  <a:srgbClr val="3D364D"/>
                </a:solidFill>
                <a:latin typeface="Arial"/>
                <a:cs typeface="Arial"/>
              </a:rPr>
              <a:t>eat</a:t>
            </a:r>
            <a:r>
              <a:rPr sz="1600" spc="12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D364D"/>
                </a:solidFill>
                <a:latin typeface="Arial"/>
                <a:cs typeface="Arial"/>
              </a:rPr>
              <a:t>index</a:t>
            </a:r>
            <a:r>
              <a:rPr sz="1600" spc="2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52545B"/>
                </a:solidFill>
                <a:latin typeface="Arial"/>
                <a:cs typeface="Arial"/>
              </a:rPr>
              <a:t>s</a:t>
            </a:r>
            <a:r>
              <a:rPr sz="1600" spc="-15" dirty="0">
                <a:solidFill>
                  <a:srgbClr val="000036"/>
                </a:solidFill>
                <a:latin typeface="Arial"/>
                <a:cs typeface="Arial"/>
              </a:rPr>
              <a:t>i</a:t>
            </a:r>
            <a:r>
              <a:rPr sz="1600" spc="140" dirty="0">
                <a:solidFill>
                  <a:srgbClr val="3D364D"/>
                </a:solidFill>
                <a:latin typeface="Arial"/>
                <a:cs typeface="Arial"/>
              </a:rPr>
              <a:t>m</a:t>
            </a:r>
            <a:r>
              <a:rPr sz="1600" spc="70" dirty="0">
                <a:solidFill>
                  <a:srgbClr val="000036"/>
                </a:solidFill>
                <a:latin typeface="Arial"/>
                <a:cs typeface="Arial"/>
              </a:rPr>
              <a:t>i</a:t>
            </a:r>
            <a:r>
              <a:rPr sz="1600" spc="25" dirty="0">
                <a:solidFill>
                  <a:srgbClr val="3D364D"/>
                </a:solidFill>
                <a:latin typeface="Arial"/>
                <a:cs typeface="Arial"/>
              </a:rPr>
              <a:t>lar</a:t>
            </a:r>
            <a:r>
              <a:rPr sz="1600" spc="-6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3D364D"/>
                </a:solidFill>
                <a:latin typeface="Arial"/>
                <a:cs typeface="Arial"/>
              </a:rPr>
              <a:t>to</a:t>
            </a:r>
            <a:endParaRPr sz="1600">
              <a:latin typeface="Arial"/>
              <a:cs typeface="Arial"/>
            </a:endParaRPr>
          </a:p>
          <a:p>
            <a:pPr marL="23495" marR="280035" indent="-11430">
              <a:lnSpc>
                <a:spcPct val="112900"/>
              </a:lnSpc>
            </a:pPr>
            <a:r>
              <a:rPr sz="1600" spc="20" dirty="0">
                <a:solidFill>
                  <a:srgbClr val="3D364D"/>
                </a:solidFill>
                <a:latin typeface="Arial"/>
                <a:cs typeface="Arial"/>
              </a:rPr>
              <a:t>sout</a:t>
            </a:r>
            <a:r>
              <a:rPr sz="1600" spc="-29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1F1C42"/>
                </a:solidFill>
                <a:latin typeface="Arial"/>
                <a:cs typeface="Arial"/>
              </a:rPr>
              <a:t>h</a:t>
            </a:r>
            <a:r>
              <a:rPr sz="1600" spc="60" dirty="0">
                <a:solidFill>
                  <a:srgbClr val="3D364D"/>
                </a:solidFill>
                <a:latin typeface="Arial"/>
                <a:cs typeface="Arial"/>
              </a:rPr>
              <a:t>e</a:t>
            </a:r>
            <a:r>
              <a:rPr sz="1600" spc="70" dirty="0">
                <a:solidFill>
                  <a:srgbClr val="1F1C42"/>
                </a:solidFill>
                <a:latin typeface="Arial"/>
                <a:cs typeface="Arial"/>
              </a:rPr>
              <a:t>r</a:t>
            </a:r>
            <a:r>
              <a:rPr sz="1600" spc="120" dirty="0">
                <a:solidFill>
                  <a:srgbClr val="3D364D"/>
                </a:solidFill>
                <a:latin typeface="Arial"/>
                <a:cs typeface="Arial"/>
              </a:rPr>
              <a:t>n</a:t>
            </a:r>
            <a:r>
              <a:rPr sz="1600" spc="-16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140" dirty="0">
                <a:solidFill>
                  <a:srgbClr val="3D364D"/>
                </a:solidFill>
                <a:latin typeface="Arial"/>
                <a:cs typeface="Arial"/>
              </a:rPr>
              <a:t>VA</a:t>
            </a:r>
            <a:r>
              <a:rPr sz="1600" spc="10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D364D"/>
                </a:solidFill>
                <a:latin typeface="Arial"/>
                <a:cs typeface="Arial"/>
              </a:rPr>
              <a:t>b</a:t>
            </a:r>
            <a:r>
              <a:rPr sz="1600" spc="5" dirty="0">
                <a:solidFill>
                  <a:srgbClr val="3D364D"/>
                </a:solidFill>
                <a:latin typeface="Arial"/>
                <a:cs typeface="Arial"/>
              </a:rPr>
              <a:t>y</a:t>
            </a:r>
            <a:r>
              <a:rPr sz="1600" spc="13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1F1C42"/>
                </a:solidFill>
                <a:latin typeface="Arial"/>
                <a:cs typeface="Arial"/>
              </a:rPr>
              <a:t>m</a:t>
            </a:r>
            <a:r>
              <a:rPr sz="1600" spc="25" dirty="0">
                <a:solidFill>
                  <a:srgbClr val="3D364D"/>
                </a:solidFill>
                <a:latin typeface="Arial"/>
                <a:cs typeface="Arial"/>
              </a:rPr>
              <a:t>i</a:t>
            </a:r>
            <a:r>
              <a:rPr sz="1600" spc="-60" dirty="0">
                <a:solidFill>
                  <a:srgbClr val="3D364D"/>
                </a:solidFill>
                <a:latin typeface="Arial"/>
                <a:cs typeface="Arial"/>
              </a:rPr>
              <a:t>d</a:t>
            </a:r>
            <a:r>
              <a:rPr sz="1600" spc="95" dirty="0">
                <a:solidFill>
                  <a:srgbClr val="180C24"/>
                </a:solidFill>
                <a:latin typeface="Arial"/>
                <a:cs typeface="Arial"/>
              </a:rPr>
              <a:t>­</a:t>
            </a:r>
            <a:r>
              <a:rPr sz="1600" spc="80" dirty="0">
                <a:solidFill>
                  <a:srgbClr val="180C24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3D364D"/>
                </a:solidFill>
                <a:latin typeface="Arial"/>
                <a:cs typeface="Arial"/>
              </a:rPr>
              <a:t>centur</a:t>
            </a:r>
            <a:r>
              <a:rPr sz="1600" spc="-60" dirty="0">
                <a:solidFill>
                  <a:srgbClr val="3D364D"/>
                </a:solidFill>
                <a:latin typeface="Arial"/>
                <a:cs typeface="Arial"/>
              </a:rPr>
              <a:t>y</a:t>
            </a:r>
            <a:r>
              <a:rPr sz="1600" spc="500" dirty="0">
                <a:solidFill>
                  <a:srgbClr val="3D364D"/>
                </a:solidFill>
                <a:latin typeface="Arial"/>
                <a:cs typeface="Arial"/>
              </a:rPr>
              <a:t>,</a:t>
            </a:r>
            <a:r>
              <a:rPr sz="1600" spc="70" dirty="0">
                <a:solidFill>
                  <a:srgbClr val="3D364D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D364D"/>
                </a:solidFill>
                <a:latin typeface="Arial"/>
                <a:cs typeface="Arial"/>
              </a:rPr>
              <a:t>i</a:t>
            </a:r>
            <a:r>
              <a:rPr sz="1600" spc="-110" dirty="0">
                <a:solidFill>
                  <a:srgbClr val="1F1C42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D364D"/>
                </a:solidFill>
                <a:latin typeface="Arial"/>
                <a:cs typeface="Arial"/>
              </a:rPr>
              <a:t>e</a:t>
            </a:r>
            <a:r>
              <a:rPr sz="1600" spc="-12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3D364D"/>
                </a:solidFill>
                <a:latin typeface="Arial"/>
                <a:cs typeface="Arial"/>
              </a:rPr>
              <a:t>Sour</a:t>
            </a:r>
            <a:r>
              <a:rPr sz="1600" spc="165" dirty="0">
                <a:solidFill>
                  <a:srgbClr val="3D364D"/>
                </a:solidFill>
                <a:latin typeface="Arial"/>
                <a:cs typeface="Arial"/>
              </a:rPr>
              <a:t>t</a:t>
            </a:r>
            <a:r>
              <a:rPr sz="1600" spc="5" dirty="0">
                <a:solidFill>
                  <a:srgbClr val="1F1C42"/>
                </a:solidFill>
                <a:latin typeface="Arial"/>
                <a:cs typeface="Arial"/>
              </a:rPr>
              <a:t>h</a:t>
            </a:r>
            <a:endParaRPr sz="1600">
              <a:latin typeface="Arial"/>
              <a:cs typeface="Arial"/>
            </a:endParaRPr>
          </a:p>
          <a:p>
            <a:pPr marL="23495" marR="280035">
              <a:lnSpc>
                <a:spcPct val="103800"/>
              </a:lnSpc>
              <a:spcBef>
                <a:spcPts val="260"/>
              </a:spcBef>
            </a:pPr>
            <a:r>
              <a:rPr sz="1600" spc="-175" dirty="0">
                <a:solidFill>
                  <a:srgbClr val="3D364D"/>
                </a:solidFill>
                <a:latin typeface="Arial"/>
                <a:cs typeface="Arial"/>
              </a:rPr>
              <a:t>C</a:t>
            </a:r>
            <a:r>
              <a:rPr sz="1600" spc="-55" dirty="0">
                <a:solidFill>
                  <a:srgbClr val="3D364D"/>
                </a:solidFill>
                <a:latin typeface="Arial"/>
                <a:cs typeface="Arial"/>
              </a:rPr>
              <a:t>a</a:t>
            </a:r>
            <a:r>
              <a:rPr sz="1600" spc="-20" dirty="0">
                <a:solidFill>
                  <a:srgbClr val="1F1C42"/>
                </a:solidFill>
                <a:latin typeface="Arial"/>
                <a:cs typeface="Arial"/>
              </a:rPr>
              <a:t>r</a:t>
            </a:r>
            <a:r>
              <a:rPr sz="1600" spc="145" dirty="0">
                <a:solidFill>
                  <a:srgbClr val="3D364D"/>
                </a:solidFill>
                <a:latin typeface="Arial"/>
                <a:cs typeface="Arial"/>
              </a:rPr>
              <a:t>o</a:t>
            </a:r>
            <a:r>
              <a:rPr sz="1600" spc="70" dirty="0">
                <a:solidFill>
                  <a:srgbClr val="000036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3D364D"/>
                </a:solidFill>
                <a:latin typeface="Arial"/>
                <a:cs typeface="Arial"/>
              </a:rPr>
              <a:t>ina</a:t>
            </a:r>
            <a:r>
              <a:rPr sz="1600" spc="-6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70" dirty="0">
                <a:solidFill>
                  <a:srgbClr val="3D364D"/>
                </a:solidFill>
                <a:latin typeface="Arial"/>
                <a:cs typeface="Arial"/>
              </a:rPr>
              <a:t>or</a:t>
            </a:r>
            <a:r>
              <a:rPr sz="1600" spc="-1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3D364D"/>
                </a:solidFill>
                <a:latin typeface="Arial"/>
                <a:cs typeface="Arial"/>
              </a:rPr>
              <a:t>Geor</a:t>
            </a:r>
            <a:r>
              <a:rPr sz="1600" spc="-20" dirty="0">
                <a:solidFill>
                  <a:srgbClr val="3D364D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3D364D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D364D"/>
                </a:solidFill>
                <a:latin typeface="Arial"/>
                <a:cs typeface="Arial"/>
              </a:rPr>
              <a:t>a</a:t>
            </a:r>
            <a:r>
              <a:rPr sz="1600" spc="-3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D364D"/>
                </a:solidFill>
                <a:latin typeface="Arial"/>
                <a:cs typeface="Arial"/>
              </a:rPr>
              <a:t>b</a:t>
            </a:r>
            <a:r>
              <a:rPr sz="1600" spc="5" dirty="0">
                <a:solidFill>
                  <a:srgbClr val="3D364D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D364D"/>
                </a:solidFill>
                <a:latin typeface="Arial"/>
                <a:cs typeface="Arial"/>
              </a:rPr>
              <a:t>l</a:t>
            </a:r>
            <a:r>
              <a:rPr sz="1600" spc="-110" dirty="0">
                <a:solidFill>
                  <a:srgbClr val="3D364D"/>
                </a:solidFill>
                <a:latin typeface="Arial"/>
                <a:cs typeface="Arial"/>
              </a:rPr>
              <a:t>a</a:t>
            </a:r>
            <a:r>
              <a:rPr sz="1600" spc="240" dirty="0">
                <a:solidFill>
                  <a:srgbClr val="180C24"/>
                </a:solidFill>
                <a:latin typeface="Arial"/>
                <a:cs typeface="Arial"/>
              </a:rPr>
              <a:t>t</a:t>
            </a:r>
            <a:r>
              <a:rPr sz="1600" spc="25" dirty="0">
                <a:solidFill>
                  <a:srgbClr val="3D364D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60" dirty="0">
                <a:solidFill>
                  <a:srgbClr val="3D364D"/>
                </a:solidFill>
                <a:latin typeface="Arial"/>
                <a:cs typeface="Arial"/>
              </a:rPr>
              <a:t>part</a:t>
            </a:r>
            <a:r>
              <a:rPr sz="1600" spc="-9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3D364D"/>
                </a:solidFill>
                <a:latin typeface="Arial"/>
                <a:cs typeface="Arial"/>
              </a:rPr>
              <a:t>o</a:t>
            </a:r>
            <a:r>
              <a:rPr sz="1600" spc="95" dirty="0">
                <a:solidFill>
                  <a:srgbClr val="180C24"/>
                </a:solidFill>
                <a:latin typeface="Arial"/>
                <a:cs typeface="Arial"/>
              </a:rPr>
              <a:t>f</a:t>
            </a:r>
            <a:r>
              <a:rPr sz="1600" spc="50" dirty="0">
                <a:solidFill>
                  <a:srgbClr val="180C24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3D364D"/>
                </a:solidFill>
                <a:latin typeface="Arial"/>
                <a:cs typeface="Arial"/>
              </a:rPr>
              <a:t>c</a:t>
            </a:r>
            <a:r>
              <a:rPr sz="1600" spc="55" dirty="0">
                <a:solidFill>
                  <a:srgbClr val="3D364D"/>
                </a:solidFill>
                <a:latin typeface="Arial"/>
                <a:cs typeface="Arial"/>
              </a:rPr>
              <a:t>e</a:t>
            </a:r>
            <a:r>
              <a:rPr sz="1600" spc="60" dirty="0">
                <a:solidFill>
                  <a:srgbClr val="1F1C42"/>
                </a:solidFill>
                <a:latin typeface="Arial"/>
                <a:cs typeface="Arial"/>
              </a:rPr>
              <a:t>n</a:t>
            </a:r>
            <a:r>
              <a:rPr sz="1600" spc="150" dirty="0">
                <a:solidFill>
                  <a:srgbClr val="180C24"/>
                </a:solidFill>
                <a:latin typeface="Arial"/>
                <a:cs typeface="Arial"/>
              </a:rPr>
              <a:t>t</a:t>
            </a:r>
            <a:r>
              <a:rPr sz="1600" spc="60" dirty="0">
                <a:solidFill>
                  <a:srgbClr val="3D364D"/>
                </a:solidFill>
                <a:latin typeface="Arial"/>
                <a:cs typeface="Arial"/>
              </a:rPr>
              <a:t>ur</a:t>
            </a:r>
            <a:r>
              <a:rPr sz="1600" spc="-15" dirty="0">
                <a:solidFill>
                  <a:srgbClr val="3D364D"/>
                </a:solidFill>
                <a:latin typeface="Arial"/>
                <a:cs typeface="Arial"/>
              </a:rPr>
              <a:t>y</a:t>
            </a:r>
            <a:r>
              <a:rPr sz="1600" spc="20" dirty="0">
                <a:solidFill>
                  <a:srgbClr val="5D3B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31319" y="965917"/>
            <a:ext cx="196977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50" b="1" i="1" spc="-145" dirty="0">
                <a:solidFill>
                  <a:srgbClr val="0A0AB5"/>
                </a:solidFill>
                <a:latin typeface="Arial"/>
                <a:cs typeface="Arial"/>
              </a:rPr>
              <a:t>T</a:t>
            </a:r>
            <a:r>
              <a:rPr sz="2150" b="1" i="1" spc="-545" dirty="0">
                <a:solidFill>
                  <a:srgbClr val="0A0AB5"/>
                </a:solidFill>
                <a:latin typeface="Arial"/>
                <a:cs typeface="Arial"/>
              </a:rPr>
              <a:t>r</a:t>
            </a:r>
            <a:r>
              <a:rPr sz="2150" b="1" i="1" spc="10" dirty="0">
                <a:solidFill>
                  <a:srgbClr val="0A0AB5"/>
                </a:solidFill>
                <a:latin typeface="Arial"/>
                <a:cs typeface="Arial"/>
              </a:rPr>
              <a:t>i</a:t>
            </a:r>
            <a:r>
              <a:rPr sz="2150" b="1" i="1" spc="-120" dirty="0">
                <a:solidFill>
                  <a:srgbClr val="0A0AB5"/>
                </a:solidFill>
                <a:latin typeface="Arial"/>
                <a:cs typeface="Arial"/>
              </a:rPr>
              <a:t>-</a:t>
            </a:r>
            <a:r>
              <a:rPr sz="2150" b="1" i="1" spc="-60" dirty="0">
                <a:solidFill>
                  <a:srgbClr val="0A0AB5"/>
                </a:solidFill>
                <a:latin typeface="Arial"/>
                <a:cs typeface="Arial"/>
              </a:rPr>
              <a:t>S</a:t>
            </a:r>
            <a:r>
              <a:rPr sz="2150" b="1" i="1" spc="-110" dirty="0">
                <a:solidFill>
                  <a:srgbClr val="0A0AB5"/>
                </a:solidFill>
                <a:latin typeface="Arial"/>
                <a:cs typeface="Arial"/>
              </a:rPr>
              <a:t>t</a:t>
            </a:r>
            <a:r>
              <a:rPr sz="2150" b="1" i="1" spc="15" dirty="0">
                <a:solidFill>
                  <a:srgbClr val="0A0AB5"/>
                </a:solidFill>
                <a:latin typeface="Arial"/>
                <a:cs typeface="Arial"/>
              </a:rPr>
              <a:t>a</a:t>
            </a:r>
            <a:r>
              <a:rPr sz="2150" b="1" i="1" spc="-30" dirty="0">
                <a:solidFill>
                  <a:srgbClr val="0A0AB5"/>
                </a:solidFill>
                <a:latin typeface="Arial"/>
                <a:cs typeface="Arial"/>
              </a:rPr>
              <a:t>t</a:t>
            </a:r>
            <a:r>
              <a:rPr sz="2150" b="1" i="1" spc="140" dirty="0">
                <a:solidFill>
                  <a:srgbClr val="0A0AB5"/>
                </a:solidFill>
                <a:latin typeface="Arial"/>
                <a:cs typeface="Arial"/>
              </a:rPr>
              <a:t>e</a:t>
            </a:r>
            <a:r>
              <a:rPr sz="2150" b="1" i="1" spc="-375" dirty="0">
                <a:solidFill>
                  <a:srgbClr val="0A0AB5"/>
                </a:solidFill>
                <a:latin typeface="Arial"/>
                <a:cs typeface="Arial"/>
              </a:rPr>
              <a:t> </a:t>
            </a:r>
            <a:r>
              <a:rPr sz="2150" b="1" i="1" spc="5" dirty="0">
                <a:solidFill>
                  <a:srgbClr val="0A0AB5"/>
                </a:solidFill>
                <a:latin typeface="Arial"/>
                <a:cs typeface="Arial"/>
              </a:rPr>
              <a:t>R</a:t>
            </a:r>
            <a:r>
              <a:rPr sz="2150" b="1" i="1" spc="-335" dirty="0">
                <a:solidFill>
                  <a:srgbClr val="0A0AB5"/>
                </a:solidFill>
                <a:latin typeface="Arial"/>
                <a:cs typeface="Arial"/>
              </a:rPr>
              <a:t>e</a:t>
            </a:r>
            <a:r>
              <a:rPr sz="2150" b="1" i="1" spc="55" dirty="0">
                <a:solidFill>
                  <a:srgbClr val="0A0AB5"/>
                </a:solidFill>
                <a:latin typeface="Arial"/>
                <a:cs typeface="Arial"/>
              </a:rPr>
              <a:t>g</a:t>
            </a:r>
            <a:r>
              <a:rPr sz="2150" b="1" i="1" spc="85" dirty="0">
                <a:solidFill>
                  <a:srgbClr val="0A0AB5"/>
                </a:solidFill>
                <a:latin typeface="Arial"/>
                <a:cs typeface="Arial"/>
              </a:rPr>
              <a:t>i</a:t>
            </a:r>
            <a:r>
              <a:rPr sz="2150" b="1" i="1" spc="-290" dirty="0">
                <a:solidFill>
                  <a:srgbClr val="0A0AB5"/>
                </a:solidFill>
                <a:latin typeface="Arial"/>
                <a:cs typeface="Arial"/>
              </a:rPr>
              <a:t>o</a:t>
            </a:r>
            <a:r>
              <a:rPr sz="2150" b="1" i="1" spc="275" dirty="0">
                <a:solidFill>
                  <a:srgbClr val="0A0AB5"/>
                </a:solidFill>
                <a:latin typeface="Arial"/>
                <a:cs typeface="Arial"/>
              </a:rPr>
              <a:t>n</a:t>
            </a:r>
            <a:endParaRPr sz="2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00812" y="4749937"/>
            <a:ext cx="2063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35" dirty="0">
                <a:solidFill>
                  <a:srgbClr val="3D364D"/>
                </a:solidFill>
                <a:latin typeface="Arial"/>
                <a:cs typeface="Arial"/>
              </a:rPr>
              <a:t>l</a:t>
            </a:r>
            <a:r>
              <a:rPr sz="1000" spc="-300" dirty="0">
                <a:solidFill>
                  <a:srgbClr val="3D364D"/>
                </a:solidFill>
                <a:latin typeface="Arial"/>
                <a:cs typeface="Arial"/>
              </a:rPr>
              <a:t>?</a:t>
            </a:r>
            <a:r>
              <a:rPr sz="1000" spc="55" dirty="0">
                <a:solidFill>
                  <a:srgbClr val="3D364D"/>
                </a:solidFill>
                <a:latin typeface="Arial"/>
                <a:cs typeface="Arial"/>
              </a:rPr>
              <a:t>JI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81314" y="5549095"/>
            <a:ext cx="1659889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3840" marR="5080" indent="-231140">
              <a:lnSpc>
                <a:spcPct val="150700"/>
              </a:lnSpc>
              <a:buClr>
                <a:srgbClr val="F20F11"/>
              </a:buClr>
              <a:buFont typeface="Arial"/>
              <a:buChar char="•"/>
              <a:tabLst>
                <a:tab pos="244475" algn="l"/>
              </a:tabLst>
            </a:pPr>
            <a:r>
              <a:rPr sz="1150" i="1" spc="50" dirty="0">
                <a:solidFill>
                  <a:srgbClr val="3D364D"/>
                </a:solidFill>
                <a:latin typeface="Arial"/>
                <a:cs typeface="Arial"/>
              </a:rPr>
              <a:t>Hl</a:t>
            </a:r>
            <a:r>
              <a:rPr sz="1150" i="1" spc="-130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150" i="1" spc="5" dirty="0">
                <a:solidFill>
                  <a:srgbClr val="52545B"/>
                </a:solidFill>
                <a:latin typeface="Arial"/>
                <a:cs typeface="Arial"/>
              </a:rPr>
              <a:t>lt</a:t>
            </a:r>
            <a:r>
              <a:rPr sz="1150" i="1" spc="-110" dirty="0">
                <a:solidFill>
                  <a:srgbClr val="52545B"/>
                </a:solidFill>
                <a:latin typeface="Arial"/>
                <a:cs typeface="Arial"/>
              </a:rPr>
              <a:t>e</a:t>
            </a:r>
            <a:r>
              <a:rPr sz="1150" i="1" spc="55" dirty="0">
                <a:solidFill>
                  <a:srgbClr val="3D364D"/>
                </a:solidFill>
                <a:latin typeface="Arial"/>
                <a:cs typeface="Arial"/>
              </a:rPr>
              <a:t>r</a:t>
            </a:r>
            <a:r>
              <a:rPr sz="1150" i="1" spc="-155" dirty="0">
                <a:solidFill>
                  <a:srgbClr val="3D364D"/>
                </a:solidFill>
                <a:latin typeface="Arial"/>
                <a:cs typeface="Arial"/>
              </a:rPr>
              <a:t> </a:t>
            </a:r>
            <a:r>
              <a:rPr sz="1150" i="1" spc="-254" dirty="0">
                <a:solidFill>
                  <a:srgbClr val="3D364D"/>
                </a:solidFill>
                <a:latin typeface="Arial"/>
                <a:cs typeface="Arial"/>
              </a:rPr>
              <a:t>E</a:t>
            </a:r>
            <a:r>
              <a:rPr sz="1150" i="1" spc="-60" dirty="0">
                <a:solidFill>
                  <a:srgbClr val="52545B"/>
                </a:solidFill>
                <a:latin typeface="Arial"/>
                <a:cs typeface="Arial"/>
              </a:rPr>
              <a:t>missh</a:t>
            </a:r>
            <a:r>
              <a:rPr sz="1150" i="1" spc="-135" dirty="0">
                <a:solidFill>
                  <a:srgbClr val="52545B"/>
                </a:solidFill>
                <a:latin typeface="Arial"/>
                <a:cs typeface="Arial"/>
              </a:rPr>
              <a:t>n</a:t>
            </a:r>
            <a:r>
              <a:rPr sz="1150" i="1" spc="105" dirty="0">
                <a:solidFill>
                  <a:srgbClr val="52545B"/>
                </a:solidFill>
                <a:latin typeface="Arial"/>
                <a:cs typeface="Arial"/>
              </a:rPr>
              <a:t>s</a:t>
            </a:r>
            <a:r>
              <a:rPr sz="1100" i="1" spc="-55" dirty="0">
                <a:solidFill>
                  <a:srgbClr val="3D364D"/>
                </a:solidFill>
                <a:latin typeface="Arial"/>
                <a:cs typeface="Arial"/>
              </a:rPr>
              <a:t>S:en</a:t>
            </a:r>
            <a:r>
              <a:rPr sz="1100" i="1" spc="-265" dirty="0">
                <a:solidFill>
                  <a:srgbClr val="3D364D"/>
                </a:solidFill>
                <a:latin typeface="Arial"/>
                <a:cs typeface="Arial"/>
              </a:rPr>
              <a:t>o</a:t>
            </a:r>
            <a:r>
              <a:rPr sz="1100" i="1" spc="-95" dirty="0">
                <a:solidFill>
                  <a:srgbClr val="52545B"/>
                </a:solidFill>
                <a:latin typeface="Arial"/>
                <a:cs typeface="Arial"/>
              </a:rPr>
              <a:t>/'/o</a:t>
            </a:r>
            <a:r>
              <a:rPr sz="1100" i="1" spc="-80" dirty="0">
                <a:solidFill>
                  <a:srgbClr val="52545B"/>
                </a:solidFill>
                <a:latin typeface="Arial"/>
                <a:cs typeface="Arial"/>
              </a:rPr>
              <a:t> </a:t>
            </a:r>
            <a:r>
              <a:rPr sz="1150" i="1" spc="-40" dirty="0">
                <a:solidFill>
                  <a:srgbClr val="52545B"/>
                </a:solidFill>
                <a:latin typeface="Arial"/>
                <a:cs typeface="Arial"/>
              </a:rPr>
              <a:t>L</a:t>
            </a:r>
            <a:r>
              <a:rPr sz="1150" i="1" spc="-125" dirty="0">
                <a:solidFill>
                  <a:srgbClr val="696B77"/>
                </a:solidFill>
                <a:latin typeface="Arial"/>
                <a:cs typeface="Arial"/>
              </a:rPr>
              <a:t>o</a:t>
            </a:r>
            <a:r>
              <a:rPr sz="1150" i="1" spc="-100" dirty="0">
                <a:solidFill>
                  <a:srgbClr val="52545B"/>
                </a:solidFill>
                <a:latin typeface="Arial"/>
                <a:cs typeface="Arial"/>
              </a:rPr>
              <a:t>w</a:t>
            </a:r>
            <a:r>
              <a:rPr sz="1150" i="1" spc="-250" dirty="0">
                <a:solidFill>
                  <a:srgbClr val="52545B"/>
                </a:solidFill>
                <a:latin typeface="Arial"/>
                <a:cs typeface="Arial"/>
              </a:rPr>
              <a:t>e</a:t>
            </a:r>
            <a:r>
              <a:rPr sz="1150" i="1" spc="220" dirty="0">
                <a:solidFill>
                  <a:srgbClr val="52545B"/>
                </a:solidFill>
                <a:latin typeface="Arial"/>
                <a:cs typeface="Arial"/>
              </a:rPr>
              <a:t>r</a:t>
            </a:r>
            <a:r>
              <a:rPr sz="1150" i="1" spc="-254" dirty="0">
                <a:solidFill>
                  <a:srgbClr val="52545B"/>
                </a:solidFill>
                <a:latin typeface="Arial"/>
                <a:cs typeface="Arial"/>
              </a:rPr>
              <a:t>E</a:t>
            </a:r>
            <a:r>
              <a:rPr sz="1150" i="1" spc="-80" dirty="0">
                <a:solidFill>
                  <a:srgbClr val="52545B"/>
                </a:solidFill>
                <a:latin typeface="Arial"/>
                <a:cs typeface="Arial"/>
              </a:rPr>
              <a:t>missi</a:t>
            </a:r>
            <a:r>
              <a:rPr sz="1150" i="1" spc="-180" dirty="0">
                <a:solidFill>
                  <a:srgbClr val="52545B"/>
                </a:solidFill>
                <a:latin typeface="Arial"/>
                <a:cs typeface="Arial"/>
              </a:rPr>
              <a:t>o</a:t>
            </a:r>
            <a:r>
              <a:rPr sz="1150" i="1" spc="-125" dirty="0">
                <a:solidFill>
                  <a:srgbClr val="3D364D"/>
                </a:solidFill>
                <a:latin typeface="Arial"/>
                <a:cs typeface="Arial"/>
              </a:rPr>
              <a:t>n</a:t>
            </a:r>
            <a:r>
              <a:rPr sz="1150" i="1" spc="105" dirty="0">
                <a:solidFill>
                  <a:srgbClr val="52545B"/>
                </a:solidFill>
                <a:latin typeface="Arial"/>
                <a:cs typeface="Arial"/>
              </a:rPr>
              <a:t>s</a:t>
            </a:r>
            <a:r>
              <a:rPr sz="1150" i="1" spc="-10" dirty="0">
                <a:solidFill>
                  <a:srgbClr val="52545B"/>
                </a:solidFill>
                <a:latin typeface="Arial"/>
                <a:cs typeface="Arial"/>
              </a:rPr>
              <a:t>&amp;en</a:t>
            </a:r>
            <a:r>
              <a:rPr sz="1150" i="1" spc="-260" dirty="0">
                <a:solidFill>
                  <a:srgbClr val="52545B"/>
                </a:solidFill>
                <a:latin typeface="Arial"/>
                <a:cs typeface="Arial"/>
              </a:rPr>
              <a:t>a</a:t>
            </a:r>
            <a:r>
              <a:rPr sz="1150" i="1" spc="-95" dirty="0">
                <a:solidFill>
                  <a:srgbClr val="52545B"/>
                </a:solidFill>
                <a:latin typeface="Arial"/>
                <a:cs typeface="Arial"/>
              </a:rPr>
              <a:t>J</a:t>
            </a:r>
            <a:r>
              <a:rPr sz="1150" i="1" spc="-200" dirty="0">
                <a:solidFill>
                  <a:srgbClr val="52545B"/>
                </a:solidFill>
                <a:latin typeface="Arial"/>
                <a:cs typeface="Arial"/>
              </a:rPr>
              <a:t>f</a:t>
            </a:r>
            <a:r>
              <a:rPr sz="1150" i="1" spc="35" dirty="0">
                <a:solidFill>
                  <a:srgbClr val="52545B"/>
                </a:solidFill>
                <a:latin typeface="Arial"/>
                <a:cs typeface="Arial"/>
              </a:rPr>
              <a:t>o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0703" y="2139695"/>
            <a:ext cx="5413248" cy="3566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871" y="1220724"/>
            <a:ext cx="9025255" cy="0"/>
          </a:xfrm>
          <a:custGeom>
            <a:avLst/>
            <a:gdLst/>
            <a:ahLst/>
            <a:cxnLst/>
            <a:rect l="l" t="t" r="r" b="b"/>
            <a:pathLst>
              <a:path w="9025255">
                <a:moveTo>
                  <a:pt x="0" y="0"/>
                </a:moveTo>
                <a:lnTo>
                  <a:pt x="9025128" y="0"/>
                </a:lnTo>
              </a:path>
            </a:pathLst>
          </a:custGeom>
          <a:ln w="45720">
            <a:solidFill>
              <a:srgbClr val="D80C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3231" y="1664207"/>
            <a:ext cx="5897880" cy="0"/>
          </a:xfrm>
          <a:custGeom>
            <a:avLst/>
            <a:gdLst/>
            <a:ahLst/>
            <a:cxnLst/>
            <a:rect l="l" t="t" r="r" b="b"/>
            <a:pathLst>
              <a:path w="5897880">
                <a:moveTo>
                  <a:pt x="0" y="0"/>
                </a:moveTo>
                <a:lnTo>
                  <a:pt x="5897880" y="0"/>
                </a:lnTo>
              </a:path>
            </a:pathLst>
          </a:custGeom>
          <a:ln w="18288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6948" y="1655064"/>
            <a:ext cx="0" cy="4343400"/>
          </a:xfrm>
          <a:custGeom>
            <a:avLst/>
            <a:gdLst/>
            <a:ahLst/>
            <a:cxnLst/>
            <a:rect l="l" t="t" r="r" b="b"/>
            <a:pathLst>
              <a:path h="4343400">
                <a:moveTo>
                  <a:pt x="0" y="4343400"/>
                </a:moveTo>
                <a:lnTo>
                  <a:pt x="0" y="0"/>
                </a:lnTo>
              </a:path>
            </a:pathLst>
          </a:custGeom>
          <a:ln w="27432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2376" y="5993891"/>
            <a:ext cx="5880100" cy="0"/>
          </a:xfrm>
          <a:custGeom>
            <a:avLst/>
            <a:gdLst/>
            <a:ahLst/>
            <a:cxnLst/>
            <a:rect l="l" t="t" r="r" b="b"/>
            <a:pathLst>
              <a:path w="5880100">
                <a:moveTo>
                  <a:pt x="0" y="0"/>
                </a:moveTo>
                <a:lnTo>
                  <a:pt x="5879592" y="0"/>
                </a:lnTo>
              </a:path>
            </a:pathLst>
          </a:custGeom>
          <a:ln w="9144">
            <a:solidFill>
              <a:srgbClr val="2323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97395" y="1655064"/>
            <a:ext cx="0" cy="4343400"/>
          </a:xfrm>
          <a:custGeom>
            <a:avLst/>
            <a:gdLst/>
            <a:ahLst/>
            <a:cxnLst/>
            <a:rect l="l" t="t" r="r" b="b"/>
            <a:pathLst>
              <a:path h="4343400">
                <a:moveTo>
                  <a:pt x="0" y="4343400"/>
                </a:moveTo>
                <a:lnTo>
                  <a:pt x="0" y="0"/>
                </a:lnTo>
              </a:path>
            </a:pathLst>
          </a:custGeom>
          <a:ln w="27432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4915" marR="5080" indent="-100965">
              <a:lnSpc>
                <a:spcPct val="104700"/>
              </a:lnSpc>
            </a:pPr>
            <a:r>
              <a:rPr sz="2350" b="0" spc="-95" dirty="0">
                <a:solidFill>
                  <a:srgbClr val="0F0F15"/>
                </a:solidFill>
                <a:latin typeface="Arial"/>
                <a:cs typeface="Arial"/>
              </a:rPr>
              <a:t>G</a:t>
            </a:r>
            <a:r>
              <a:rPr sz="2350" b="0" spc="-55" dirty="0">
                <a:solidFill>
                  <a:srgbClr val="0F0F15"/>
                </a:solidFill>
                <a:latin typeface="Arial"/>
                <a:cs typeface="Arial"/>
              </a:rPr>
              <a:t>l</a:t>
            </a:r>
            <a:r>
              <a:rPr sz="2350" b="0" dirty="0">
                <a:solidFill>
                  <a:srgbClr val="0F0F15"/>
                </a:solidFill>
                <a:latin typeface="Arial"/>
                <a:cs typeface="Arial"/>
              </a:rPr>
              <a:t>ob</a:t>
            </a:r>
            <a:r>
              <a:rPr sz="2350" b="0" spc="254" dirty="0">
                <a:solidFill>
                  <a:srgbClr val="0F0F15"/>
                </a:solidFill>
                <a:latin typeface="Arial"/>
                <a:cs typeface="Arial"/>
              </a:rPr>
              <a:t>a</a:t>
            </a:r>
            <a:r>
              <a:rPr sz="2350" b="0" spc="10" dirty="0">
                <a:solidFill>
                  <a:srgbClr val="0F0F15"/>
                </a:solidFill>
                <a:latin typeface="Arial"/>
                <a:cs typeface="Arial"/>
              </a:rPr>
              <a:t>l</a:t>
            </a:r>
            <a:r>
              <a:rPr sz="2350" b="0" spc="35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20" dirty="0">
                <a:solidFill>
                  <a:srgbClr val="0F0F15"/>
                </a:solidFill>
                <a:latin typeface="Arial"/>
                <a:cs typeface="Arial"/>
              </a:rPr>
              <a:t>av</a:t>
            </a:r>
            <a:r>
              <a:rPr sz="2350" b="0" spc="45" dirty="0">
                <a:solidFill>
                  <a:srgbClr val="0F0F15"/>
                </a:solidFill>
                <a:latin typeface="Arial"/>
                <a:cs typeface="Arial"/>
              </a:rPr>
              <a:t>e</a:t>
            </a:r>
            <a:r>
              <a:rPr sz="2350" b="0" spc="35" dirty="0">
                <a:solidFill>
                  <a:srgbClr val="0F0F15"/>
                </a:solidFill>
                <a:latin typeface="Arial"/>
                <a:cs typeface="Arial"/>
              </a:rPr>
              <a:t>rage</a:t>
            </a:r>
            <a:r>
              <a:rPr sz="2350" b="0" spc="45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-25" dirty="0">
                <a:solidFill>
                  <a:srgbClr val="0F0F15"/>
                </a:solidFill>
                <a:latin typeface="Arial"/>
                <a:cs typeface="Arial"/>
              </a:rPr>
              <a:t>s</a:t>
            </a:r>
            <a:r>
              <a:rPr sz="2350" b="0" spc="-90" dirty="0">
                <a:solidFill>
                  <a:srgbClr val="0F0F15"/>
                </a:solidFill>
                <a:latin typeface="Arial"/>
                <a:cs typeface="Arial"/>
              </a:rPr>
              <a:t>e</a:t>
            </a:r>
            <a:r>
              <a:rPr sz="2350" b="0" spc="10" dirty="0">
                <a:solidFill>
                  <a:srgbClr val="0F0F15"/>
                </a:solidFill>
                <a:latin typeface="Arial"/>
                <a:cs typeface="Arial"/>
              </a:rPr>
              <a:t>a</a:t>
            </a:r>
            <a:r>
              <a:rPr sz="2350" b="0" spc="254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-95" dirty="0">
                <a:solidFill>
                  <a:srgbClr val="0F0F15"/>
                </a:solidFill>
                <a:latin typeface="Arial"/>
                <a:cs typeface="Arial"/>
              </a:rPr>
              <a:t>l</a:t>
            </a:r>
            <a:r>
              <a:rPr sz="2350" b="0" spc="45" dirty="0">
                <a:solidFill>
                  <a:srgbClr val="0F0F15"/>
                </a:solidFill>
                <a:latin typeface="Arial"/>
                <a:cs typeface="Arial"/>
              </a:rPr>
              <a:t>ev</a:t>
            </a:r>
            <a:r>
              <a:rPr sz="2350" b="0" spc="70" dirty="0">
                <a:solidFill>
                  <a:srgbClr val="0F0F15"/>
                </a:solidFill>
                <a:latin typeface="Arial"/>
                <a:cs typeface="Arial"/>
              </a:rPr>
              <a:t>e</a:t>
            </a:r>
            <a:r>
              <a:rPr sz="2350" b="0" spc="190" dirty="0">
                <a:solidFill>
                  <a:srgbClr val="0F0F15"/>
                </a:solidFill>
                <a:latin typeface="Arial"/>
                <a:cs typeface="Arial"/>
              </a:rPr>
              <a:t>l</a:t>
            </a:r>
            <a:r>
              <a:rPr sz="2350" b="0" spc="70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-95" dirty="0">
                <a:solidFill>
                  <a:srgbClr val="0F0F15"/>
                </a:solidFill>
                <a:latin typeface="Arial"/>
                <a:cs typeface="Arial"/>
              </a:rPr>
              <a:t>i</a:t>
            </a:r>
            <a:r>
              <a:rPr sz="2350" b="0" spc="-25" dirty="0">
                <a:solidFill>
                  <a:srgbClr val="0F0F15"/>
                </a:solidFill>
                <a:latin typeface="Arial"/>
                <a:cs typeface="Arial"/>
              </a:rPr>
              <a:t>s</a:t>
            </a:r>
            <a:r>
              <a:rPr sz="2350" b="0" spc="210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105" dirty="0">
                <a:solidFill>
                  <a:srgbClr val="0F0F15"/>
                </a:solidFill>
                <a:latin typeface="Arial"/>
                <a:cs typeface="Arial"/>
              </a:rPr>
              <a:t>r</a:t>
            </a:r>
            <a:r>
              <a:rPr sz="2350" b="0" spc="-50" dirty="0">
                <a:solidFill>
                  <a:srgbClr val="0F0F15"/>
                </a:solidFill>
                <a:latin typeface="Arial"/>
                <a:cs typeface="Arial"/>
              </a:rPr>
              <a:t>is</a:t>
            </a:r>
            <a:r>
              <a:rPr sz="2350" b="0" spc="70" dirty="0">
                <a:solidFill>
                  <a:srgbClr val="0F0F15"/>
                </a:solidFill>
                <a:latin typeface="Arial"/>
                <a:cs typeface="Arial"/>
              </a:rPr>
              <a:t>i</a:t>
            </a:r>
            <a:r>
              <a:rPr sz="2350" b="0" spc="50" dirty="0">
                <a:solidFill>
                  <a:srgbClr val="0F0F15"/>
                </a:solidFill>
                <a:latin typeface="Arial"/>
                <a:cs typeface="Arial"/>
              </a:rPr>
              <a:t>ng</a:t>
            </a:r>
            <a:r>
              <a:rPr sz="2350" b="0" spc="10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80" dirty="0">
                <a:solidFill>
                  <a:srgbClr val="0F0F15"/>
                </a:solidFill>
                <a:latin typeface="Arial"/>
                <a:cs typeface="Arial"/>
              </a:rPr>
              <a:t>from</a:t>
            </a:r>
            <a:r>
              <a:rPr sz="2350" b="0" spc="245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-15" dirty="0">
                <a:solidFill>
                  <a:srgbClr val="0F0F15"/>
                </a:solidFill>
                <a:latin typeface="Arial"/>
                <a:cs typeface="Arial"/>
              </a:rPr>
              <a:t>e</a:t>
            </a:r>
            <a:r>
              <a:rPr sz="2350" b="0" spc="185" dirty="0">
                <a:solidFill>
                  <a:srgbClr val="2F2A36"/>
                </a:solidFill>
                <a:latin typeface="Arial"/>
                <a:cs typeface="Arial"/>
              </a:rPr>
              <a:t>x</a:t>
            </a:r>
            <a:r>
              <a:rPr sz="2350" b="0" spc="25" dirty="0">
                <a:solidFill>
                  <a:srgbClr val="0F0F15"/>
                </a:solidFill>
                <a:latin typeface="Arial"/>
                <a:cs typeface="Arial"/>
              </a:rPr>
              <a:t>pan</a:t>
            </a:r>
            <a:r>
              <a:rPr sz="2350" b="0" spc="5" dirty="0">
                <a:solidFill>
                  <a:srgbClr val="0F0F15"/>
                </a:solidFill>
                <a:latin typeface="Arial"/>
                <a:cs typeface="Arial"/>
              </a:rPr>
              <a:t>s</a:t>
            </a:r>
            <a:r>
              <a:rPr sz="2350" b="0" spc="-95" dirty="0">
                <a:solidFill>
                  <a:srgbClr val="0F0F15"/>
                </a:solidFill>
                <a:latin typeface="Arial"/>
                <a:cs typeface="Arial"/>
              </a:rPr>
              <a:t>i</a:t>
            </a:r>
            <a:r>
              <a:rPr sz="2350" b="0" spc="90" dirty="0">
                <a:solidFill>
                  <a:srgbClr val="0F0F15"/>
                </a:solidFill>
                <a:latin typeface="Arial"/>
                <a:cs typeface="Arial"/>
              </a:rPr>
              <a:t>on</a:t>
            </a:r>
            <a:r>
              <a:rPr sz="2350" b="0" spc="60" dirty="0">
                <a:solidFill>
                  <a:srgbClr val="0F0F15"/>
                </a:solidFill>
                <a:latin typeface="Arial"/>
                <a:cs typeface="Arial"/>
              </a:rPr>
              <a:t> of</a:t>
            </a:r>
            <a:r>
              <a:rPr sz="2350" b="0" spc="110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100" dirty="0">
                <a:solidFill>
                  <a:srgbClr val="0F0F15"/>
                </a:solidFill>
                <a:latin typeface="Arial"/>
                <a:cs typeface="Arial"/>
              </a:rPr>
              <a:t>w</a:t>
            </a:r>
            <a:r>
              <a:rPr sz="2350" b="0" spc="165" dirty="0">
                <a:solidFill>
                  <a:srgbClr val="0F0F15"/>
                </a:solidFill>
                <a:latin typeface="Arial"/>
                <a:cs typeface="Arial"/>
              </a:rPr>
              <a:t>a</a:t>
            </a:r>
            <a:r>
              <a:rPr sz="2350" b="0" spc="10" dirty="0">
                <a:solidFill>
                  <a:srgbClr val="0F0F15"/>
                </a:solidFill>
                <a:latin typeface="Arial"/>
                <a:cs typeface="Arial"/>
              </a:rPr>
              <a:t>t</a:t>
            </a:r>
            <a:r>
              <a:rPr sz="2350" b="0" spc="40" dirty="0">
                <a:solidFill>
                  <a:srgbClr val="0F0F15"/>
                </a:solidFill>
                <a:latin typeface="Arial"/>
                <a:cs typeface="Arial"/>
              </a:rPr>
              <a:t>er</a:t>
            </a:r>
            <a:r>
              <a:rPr sz="2350" b="0" spc="195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50" dirty="0">
                <a:solidFill>
                  <a:srgbClr val="0F0F15"/>
                </a:solidFill>
                <a:latin typeface="Arial"/>
                <a:cs typeface="Arial"/>
              </a:rPr>
              <a:t>due</a:t>
            </a:r>
            <a:r>
              <a:rPr sz="2350" b="0" spc="20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145" dirty="0">
                <a:solidFill>
                  <a:srgbClr val="0F0F15"/>
                </a:solidFill>
                <a:latin typeface="Arial"/>
                <a:cs typeface="Arial"/>
              </a:rPr>
              <a:t>to</a:t>
            </a:r>
            <a:r>
              <a:rPr sz="2350" b="0" spc="100" dirty="0">
                <a:solidFill>
                  <a:srgbClr val="0F0F15"/>
                </a:solidFill>
                <a:latin typeface="Arial"/>
                <a:cs typeface="Arial"/>
              </a:rPr>
              <a:t> w</a:t>
            </a:r>
            <a:r>
              <a:rPr sz="2350" b="0" spc="105" dirty="0">
                <a:solidFill>
                  <a:srgbClr val="0F0F15"/>
                </a:solidFill>
                <a:latin typeface="Arial"/>
                <a:cs typeface="Arial"/>
              </a:rPr>
              <a:t>arm</a:t>
            </a:r>
            <a:r>
              <a:rPr sz="2350" b="0" spc="145" dirty="0">
                <a:solidFill>
                  <a:srgbClr val="0F0F15"/>
                </a:solidFill>
                <a:latin typeface="Arial"/>
                <a:cs typeface="Arial"/>
              </a:rPr>
              <a:t>i</a:t>
            </a:r>
            <a:r>
              <a:rPr sz="2350" b="0" spc="50" dirty="0">
                <a:solidFill>
                  <a:srgbClr val="0F0F15"/>
                </a:solidFill>
                <a:latin typeface="Arial"/>
                <a:cs typeface="Arial"/>
              </a:rPr>
              <a:t>ng</a:t>
            </a:r>
            <a:r>
              <a:rPr sz="2350" b="0" spc="85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125" dirty="0">
                <a:solidFill>
                  <a:srgbClr val="0F0F15"/>
                </a:solidFill>
                <a:latin typeface="Arial"/>
                <a:cs typeface="Arial"/>
              </a:rPr>
              <a:t>a</a:t>
            </a:r>
            <a:r>
              <a:rPr sz="2350" b="0" spc="65" dirty="0">
                <a:solidFill>
                  <a:srgbClr val="0F0F15"/>
                </a:solidFill>
                <a:latin typeface="Arial"/>
                <a:cs typeface="Arial"/>
              </a:rPr>
              <a:t>nd</a:t>
            </a:r>
            <a:r>
              <a:rPr sz="2350" b="0" spc="130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75" dirty="0">
                <a:solidFill>
                  <a:srgbClr val="0F0F15"/>
                </a:solidFill>
                <a:latin typeface="Arial"/>
                <a:cs typeface="Arial"/>
              </a:rPr>
              <a:t>melt</a:t>
            </a:r>
            <a:r>
              <a:rPr sz="2350" b="0" spc="5" dirty="0">
                <a:solidFill>
                  <a:srgbClr val="0F0F15"/>
                </a:solidFill>
                <a:latin typeface="Arial"/>
                <a:cs typeface="Arial"/>
              </a:rPr>
              <a:t>i</a:t>
            </a:r>
            <a:r>
              <a:rPr sz="2350" b="0" spc="50" dirty="0">
                <a:solidFill>
                  <a:srgbClr val="0F0F15"/>
                </a:solidFill>
                <a:latin typeface="Arial"/>
                <a:cs typeface="Arial"/>
              </a:rPr>
              <a:t>ng</a:t>
            </a:r>
            <a:r>
              <a:rPr sz="2350" b="0" spc="85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2350" b="0" spc="30" dirty="0">
                <a:solidFill>
                  <a:srgbClr val="0F0F15"/>
                </a:solidFill>
                <a:latin typeface="Arial"/>
                <a:cs typeface="Arial"/>
              </a:rPr>
              <a:t>glac</a:t>
            </a:r>
            <a:r>
              <a:rPr sz="2350" b="0" spc="5" dirty="0">
                <a:solidFill>
                  <a:srgbClr val="0F0F15"/>
                </a:solidFill>
                <a:latin typeface="Arial"/>
                <a:cs typeface="Arial"/>
              </a:rPr>
              <a:t>i</a:t>
            </a:r>
            <a:r>
              <a:rPr sz="2350" b="0" spc="30" dirty="0">
                <a:solidFill>
                  <a:srgbClr val="0F0F15"/>
                </a:solidFill>
                <a:latin typeface="Arial"/>
                <a:cs typeface="Arial"/>
              </a:rPr>
              <a:t>ers</a:t>
            </a:r>
            <a:endParaRPr sz="2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8195" y="1661467"/>
            <a:ext cx="29908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50" dirty="0">
                <a:solidFill>
                  <a:srgbClr val="0F0F15"/>
                </a:solidFill>
                <a:latin typeface="Times New Roman"/>
                <a:cs typeface="Times New Roman"/>
              </a:rPr>
              <a:t>40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908" y="2212257"/>
            <a:ext cx="30035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75" dirty="0">
                <a:solidFill>
                  <a:srgbClr val="0F0F15"/>
                </a:solidFill>
                <a:latin typeface="Times New Roman"/>
                <a:cs typeface="Times New Roman"/>
              </a:rPr>
              <a:t>3</a:t>
            </a:r>
            <a:r>
              <a:rPr sz="1850" spc="229" dirty="0">
                <a:solidFill>
                  <a:srgbClr val="0F0F15"/>
                </a:solidFill>
                <a:latin typeface="Times New Roman"/>
                <a:cs typeface="Times New Roman"/>
              </a:rPr>
              <a:t>0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9908" y="2761973"/>
            <a:ext cx="29210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175" dirty="0">
                <a:solidFill>
                  <a:srgbClr val="0F0F15"/>
                </a:solidFill>
                <a:latin typeface="Times New Roman"/>
                <a:cs typeface="Times New Roman"/>
              </a:rPr>
              <a:t>20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6756" y="3282105"/>
            <a:ext cx="401320" cy="2381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 algn="ctr">
              <a:lnSpc>
                <a:spcPts val="1955"/>
              </a:lnSpc>
            </a:pPr>
            <a:r>
              <a:rPr sz="1850" spc="-210" dirty="0">
                <a:solidFill>
                  <a:srgbClr val="3F3F44"/>
                </a:solidFill>
                <a:latin typeface="Times New Roman"/>
                <a:cs typeface="Times New Roman"/>
              </a:rPr>
              <a:t>1</a:t>
            </a:r>
            <a:r>
              <a:rPr sz="1850" spc="229" dirty="0">
                <a:solidFill>
                  <a:srgbClr val="0F0F15"/>
                </a:solidFill>
                <a:latin typeface="Times New Roman"/>
                <a:cs typeface="Times New Roman"/>
              </a:rPr>
              <a:t>0</a:t>
            </a:r>
            <a:endParaRPr sz="1850">
              <a:latin typeface="Times New Roman"/>
              <a:cs typeface="Times New Roman"/>
            </a:endParaRPr>
          </a:p>
          <a:p>
            <a:pPr marR="19685" algn="ctr">
              <a:lnSpc>
                <a:spcPts val="2305"/>
              </a:lnSpc>
            </a:pPr>
            <a:r>
              <a:rPr sz="2250" spc="10" dirty="0">
                <a:solidFill>
                  <a:srgbClr val="0F0F15"/>
                </a:solidFill>
                <a:latin typeface="Courier New"/>
                <a:cs typeface="Courier New"/>
              </a:rPr>
              <a:t>m</a:t>
            </a:r>
            <a:r>
              <a:rPr sz="2250" spc="-125" dirty="0">
                <a:solidFill>
                  <a:srgbClr val="2F2A36"/>
                </a:solidFill>
                <a:latin typeface="Courier New"/>
                <a:cs typeface="Courier New"/>
              </a:rPr>
              <a:t>m</a:t>
            </a:r>
            <a:endParaRPr sz="2250">
              <a:latin typeface="Courier New"/>
              <a:cs typeface="Courier New"/>
            </a:endParaRPr>
          </a:p>
          <a:p>
            <a:pPr marL="38100" algn="ctr">
              <a:lnSpc>
                <a:spcPts val="2150"/>
              </a:lnSpc>
            </a:pPr>
            <a:r>
              <a:rPr sz="1900" spc="290" dirty="0">
                <a:solidFill>
                  <a:srgbClr val="0F0F15"/>
                </a:solidFill>
                <a:latin typeface="Times New Roman"/>
                <a:cs typeface="Times New Roman"/>
              </a:rPr>
              <a:t>0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1800">
              <a:latin typeface="Times New Roman"/>
              <a:cs typeface="Times New Roman"/>
            </a:endParaRPr>
          </a:p>
          <a:p>
            <a:pPr marR="24765" algn="ctr">
              <a:lnSpc>
                <a:spcPct val="100000"/>
              </a:lnSpc>
            </a:pPr>
            <a:r>
              <a:rPr sz="1750" spc="114" dirty="0">
                <a:solidFill>
                  <a:srgbClr val="0F0F15"/>
                </a:solidFill>
                <a:latin typeface="Arial"/>
                <a:cs typeface="Arial"/>
              </a:rPr>
              <a:t>-</a:t>
            </a:r>
            <a:r>
              <a:rPr sz="1750" spc="-165" dirty="0">
                <a:solidFill>
                  <a:srgbClr val="0F0F15"/>
                </a:solidFill>
                <a:latin typeface="Arial"/>
                <a:cs typeface="Arial"/>
              </a:rPr>
              <a:t>1</a:t>
            </a:r>
            <a:r>
              <a:rPr sz="1750" spc="210" dirty="0">
                <a:solidFill>
                  <a:srgbClr val="0F0F15"/>
                </a:solidFill>
                <a:latin typeface="Arial"/>
                <a:cs typeface="Arial"/>
              </a:rPr>
              <a:t>0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250" dirty="0">
                <a:solidFill>
                  <a:srgbClr val="0F0F15"/>
                </a:solidFill>
                <a:latin typeface="Times New Roman"/>
                <a:cs typeface="Times New Roman"/>
              </a:rPr>
              <a:t>-</a:t>
            </a:r>
            <a:r>
              <a:rPr sz="1800" spc="114" dirty="0">
                <a:solidFill>
                  <a:srgbClr val="2F2A36"/>
                </a:solidFill>
                <a:latin typeface="Times New Roman"/>
                <a:cs typeface="Times New Roman"/>
              </a:rPr>
              <a:t>20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50" spc="170" dirty="0">
                <a:solidFill>
                  <a:srgbClr val="0F0F15"/>
                </a:solidFill>
                <a:latin typeface="Times New Roman"/>
                <a:cs typeface="Times New Roman"/>
              </a:rPr>
              <a:t>-</a:t>
            </a:r>
            <a:r>
              <a:rPr sz="1850" spc="75" dirty="0">
                <a:solidFill>
                  <a:srgbClr val="2F2A36"/>
                </a:solidFill>
                <a:latin typeface="Times New Roman"/>
                <a:cs typeface="Times New Roman"/>
              </a:rPr>
              <a:t>3</a:t>
            </a:r>
            <a:r>
              <a:rPr sz="1850" spc="229" dirty="0">
                <a:solidFill>
                  <a:srgbClr val="0F0F15"/>
                </a:solidFill>
                <a:latin typeface="Times New Roman"/>
                <a:cs typeface="Times New Roman"/>
              </a:rPr>
              <a:t>0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5980" y="1815298"/>
            <a:ext cx="1346200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51815" algn="l"/>
              </a:tabLst>
            </a:pPr>
            <a:r>
              <a:rPr sz="1350" spc="2245" dirty="0">
                <a:solidFill>
                  <a:srgbClr val="4442CA"/>
                </a:solidFill>
                <a:latin typeface="Times New Roman"/>
                <a:cs typeface="Times New Roman"/>
              </a:rPr>
              <a:t>-	</a:t>
            </a:r>
            <a:r>
              <a:rPr sz="1350" spc="-120" dirty="0">
                <a:solidFill>
                  <a:srgbClr val="2F2A36"/>
                </a:solidFill>
                <a:latin typeface="Times New Roman"/>
                <a:cs typeface="Times New Roman"/>
              </a:rPr>
              <a:t>T</a:t>
            </a:r>
            <a:r>
              <a:rPr sz="1350" spc="50" dirty="0">
                <a:solidFill>
                  <a:srgbClr val="2F2A36"/>
                </a:solidFill>
                <a:latin typeface="Times New Roman"/>
                <a:cs typeface="Times New Roman"/>
              </a:rPr>
              <a:t>r</a:t>
            </a:r>
            <a:r>
              <a:rPr sz="1350" spc="90" dirty="0">
                <a:solidFill>
                  <a:srgbClr val="0F0F15"/>
                </a:solidFill>
                <a:latin typeface="Times New Roman"/>
                <a:cs typeface="Times New Roman"/>
              </a:rPr>
              <a:t>end</a:t>
            </a:r>
            <a:r>
              <a:rPr sz="1350" spc="10" dirty="0">
                <a:solidFill>
                  <a:srgbClr val="0F0F15"/>
                </a:solidFill>
                <a:latin typeface="Times New Roman"/>
                <a:cs typeface="Times New Roman"/>
              </a:rPr>
              <a:t> </a:t>
            </a:r>
            <a:r>
              <a:rPr sz="1350" spc="-20" dirty="0">
                <a:solidFill>
                  <a:srgbClr val="49281C"/>
                </a:solidFill>
                <a:latin typeface="Times New Roman"/>
                <a:cs typeface="Times New Roman"/>
              </a:rPr>
              <a:t>l</a:t>
            </a:r>
            <a:r>
              <a:rPr sz="1350" spc="-120" dirty="0">
                <a:solidFill>
                  <a:srgbClr val="2F2A36"/>
                </a:solidFill>
                <a:latin typeface="Times New Roman"/>
                <a:cs typeface="Times New Roman"/>
              </a:rPr>
              <a:t>i</a:t>
            </a:r>
            <a:r>
              <a:rPr sz="1350" spc="-165" dirty="0">
                <a:solidFill>
                  <a:srgbClr val="2F2A36"/>
                </a:solidFill>
                <a:latin typeface="Times New Roman"/>
                <a:cs typeface="Times New Roman"/>
              </a:rPr>
              <a:t> </a:t>
            </a:r>
            <a:r>
              <a:rPr sz="1350" spc="105" dirty="0">
                <a:solidFill>
                  <a:srgbClr val="2F2A36"/>
                </a:solidFill>
                <a:latin typeface="Times New Roman"/>
                <a:cs typeface="Times New Roman"/>
              </a:rPr>
              <a:t>n</a:t>
            </a:r>
            <a:r>
              <a:rPr sz="1350" spc="140" dirty="0">
                <a:solidFill>
                  <a:srgbClr val="0F0F15"/>
                </a:solidFill>
                <a:latin typeface="Times New Roman"/>
                <a:cs typeface="Times New Roman"/>
              </a:rPr>
              <a:t>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7276" y="1749176"/>
            <a:ext cx="147256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-30" dirty="0">
                <a:solidFill>
                  <a:srgbClr val="3F3F44"/>
                </a:solidFill>
                <a:latin typeface="Arial"/>
                <a:cs typeface="Arial"/>
              </a:rPr>
              <a:t>Sl</a:t>
            </a:r>
            <a:r>
              <a:rPr sz="1450" spc="-125" dirty="0">
                <a:solidFill>
                  <a:srgbClr val="3F3F44"/>
                </a:solidFill>
                <a:latin typeface="Arial"/>
                <a:cs typeface="Arial"/>
              </a:rPr>
              <a:t>o</a:t>
            </a:r>
            <a:r>
              <a:rPr sz="1450" spc="-25" dirty="0">
                <a:solidFill>
                  <a:srgbClr val="3F3F44"/>
                </a:solidFill>
                <a:latin typeface="Arial"/>
                <a:cs typeface="Arial"/>
              </a:rPr>
              <a:t>pe</a:t>
            </a:r>
            <a:r>
              <a:rPr sz="1450" spc="-170" dirty="0">
                <a:solidFill>
                  <a:srgbClr val="3F3F44"/>
                </a:solidFill>
                <a:latin typeface="Arial"/>
                <a:cs typeface="Arial"/>
              </a:rPr>
              <a:t> </a:t>
            </a:r>
            <a:r>
              <a:rPr sz="1450" spc="114" dirty="0">
                <a:solidFill>
                  <a:srgbClr val="757777"/>
                </a:solidFill>
                <a:latin typeface="Arial"/>
                <a:cs typeface="Arial"/>
              </a:rPr>
              <a:t>.</a:t>
            </a:r>
            <a:r>
              <a:rPr sz="1450" spc="150" dirty="0">
                <a:solidFill>
                  <a:srgbClr val="757777"/>
                </a:solidFill>
                <a:latin typeface="Arial"/>
                <a:cs typeface="Arial"/>
              </a:rPr>
              <a:t>.</a:t>
            </a:r>
            <a:r>
              <a:rPr sz="1450" spc="-220" dirty="0">
                <a:solidFill>
                  <a:srgbClr val="3F3F44"/>
                </a:solidFill>
                <a:latin typeface="Arial"/>
                <a:cs typeface="Arial"/>
              </a:rPr>
              <a:t>3</a:t>
            </a:r>
            <a:r>
              <a:rPr sz="1450" spc="-320" dirty="0">
                <a:solidFill>
                  <a:srgbClr val="757777"/>
                </a:solidFill>
                <a:latin typeface="Arial"/>
                <a:cs typeface="Arial"/>
              </a:rPr>
              <a:t>.</a:t>
            </a:r>
            <a:r>
              <a:rPr sz="1450" spc="-20" dirty="0">
                <a:solidFill>
                  <a:srgbClr val="3F3F44"/>
                </a:solidFill>
                <a:latin typeface="Arial"/>
                <a:cs typeface="Arial"/>
              </a:rPr>
              <a:t>3</a:t>
            </a:r>
            <a:r>
              <a:rPr sz="1450" spc="20" dirty="0">
                <a:solidFill>
                  <a:srgbClr val="3F3F44"/>
                </a:solidFill>
                <a:latin typeface="Arial"/>
                <a:cs typeface="Arial"/>
              </a:rPr>
              <a:t>2</a:t>
            </a:r>
            <a:r>
              <a:rPr sz="1450" spc="-155" dirty="0">
                <a:solidFill>
                  <a:srgbClr val="3F3F44"/>
                </a:solidFill>
                <a:latin typeface="Arial"/>
                <a:cs typeface="Arial"/>
              </a:rPr>
              <a:t> </a:t>
            </a:r>
            <a:r>
              <a:rPr sz="1450" spc="-135" dirty="0">
                <a:solidFill>
                  <a:srgbClr val="3F3F44"/>
                </a:solidFill>
                <a:latin typeface="Arial"/>
                <a:cs typeface="Arial"/>
              </a:rPr>
              <a:t>m</a:t>
            </a:r>
            <a:r>
              <a:rPr sz="1450" spc="-80" dirty="0">
                <a:solidFill>
                  <a:srgbClr val="3F3F44"/>
                </a:solidFill>
                <a:latin typeface="Arial"/>
                <a:cs typeface="Arial"/>
              </a:rPr>
              <a:t>mtyr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4308" y="5669100"/>
            <a:ext cx="7717155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4725">
              <a:lnSpc>
                <a:spcPct val="100000"/>
              </a:lnSpc>
            </a:pPr>
            <a:r>
              <a:rPr sz="1300" spc="459" dirty="0">
                <a:solidFill>
                  <a:srgbClr val="2F2A36"/>
                </a:solidFill>
                <a:latin typeface="Arial"/>
                <a:cs typeface="Arial"/>
              </a:rPr>
              <a:t>0 </a:t>
            </a:r>
            <a:r>
              <a:rPr sz="1300" spc="-110" dirty="0">
                <a:solidFill>
                  <a:srgbClr val="2F2A36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3F3F44"/>
                </a:solidFill>
                <a:latin typeface="Arial"/>
                <a:cs typeface="Arial"/>
              </a:rPr>
              <a:t>C</a:t>
            </a:r>
            <a:r>
              <a:rPr sz="1300" spc="-105" dirty="0">
                <a:solidFill>
                  <a:srgbClr val="3F3F44"/>
                </a:solidFill>
                <a:latin typeface="Arial"/>
                <a:cs typeface="Arial"/>
              </a:rPr>
              <a:t>L</a:t>
            </a:r>
            <a:r>
              <a:rPr sz="1300" spc="-70" dirty="0">
                <a:solidFill>
                  <a:srgbClr val="3F3F44"/>
                </a:solidFill>
                <a:latin typeface="Arial"/>
                <a:cs typeface="Arial"/>
              </a:rPr>
              <a:t>S</a:t>
            </a:r>
            <a:r>
              <a:rPr sz="1300" spc="-60" dirty="0">
                <a:solidFill>
                  <a:srgbClr val="605457"/>
                </a:solidFill>
                <a:latin typeface="Arial"/>
                <a:cs typeface="Arial"/>
              </a:rPr>
              <a:t>,</a:t>
            </a:r>
            <a:r>
              <a:rPr sz="1300" spc="30" dirty="0">
                <a:solidFill>
                  <a:srgbClr val="3F3F44"/>
                </a:solidFill>
                <a:latin typeface="Arial"/>
                <a:cs typeface="Arial"/>
              </a:rPr>
              <a:t>LE</a:t>
            </a:r>
            <a:r>
              <a:rPr sz="1300" spc="-100" dirty="0">
                <a:solidFill>
                  <a:srgbClr val="3F3F44"/>
                </a:solidFill>
                <a:latin typeface="Arial"/>
                <a:cs typeface="Arial"/>
              </a:rPr>
              <a:t>G</a:t>
            </a:r>
            <a:r>
              <a:rPr sz="1300" spc="40" dirty="0">
                <a:solidFill>
                  <a:srgbClr val="3F3F44"/>
                </a:solidFill>
                <a:latin typeface="Arial"/>
                <a:cs typeface="Arial"/>
              </a:rPr>
              <a:t>O</a:t>
            </a:r>
            <a:r>
              <a:rPr sz="1300" dirty="0">
                <a:solidFill>
                  <a:srgbClr val="3F3F44"/>
                </a:solidFill>
                <a:latin typeface="Arial"/>
                <a:cs typeface="Arial"/>
              </a:rPr>
              <a:t>S</a:t>
            </a:r>
            <a:r>
              <a:rPr sz="1300" spc="-80" dirty="0">
                <a:solidFill>
                  <a:srgbClr val="757777"/>
                </a:solidFill>
                <a:latin typeface="Arial"/>
                <a:cs typeface="Arial"/>
              </a:rPr>
              <a:t>,</a:t>
            </a:r>
            <a:r>
              <a:rPr sz="1300" spc="45" dirty="0">
                <a:solidFill>
                  <a:srgbClr val="3F3F44"/>
                </a:solidFill>
                <a:latin typeface="Arial"/>
                <a:cs typeface="Arial"/>
              </a:rPr>
              <a:t>CN</a:t>
            </a:r>
            <a:r>
              <a:rPr sz="1300" spc="-60" dirty="0">
                <a:solidFill>
                  <a:srgbClr val="3F3F44"/>
                </a:solidFill>
                <a:latin typeface="Arial"/>
                <a:cs typeface="Arial"/>
              </a:rPr>
              <a:t>E</a:t>
            </a:r>
            <a:r>
              <a:rPr sz="1300" spc="30" dirty="0">
                <a:solidFill>
                  <a:srgbClr val="3F3F44"/>
                </a:solidFill>
                <a:latin typeface="Arial"/>
                <a:cs typeface="Arial"/>
              </a:rPr>
              <a:t>S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61670" algn="l"/>
                <a:tab pos="1320165" algn="l"/>
                <a:tab pos="1969135" algn="l"/>
                <a:tab pos="2618105" algn="l"/>
                <a:tab pos="3267710" algn="l"/>
                <a:tab pos="3916679" algn="l"/>
                <a:tab pos="4566285" algn="l"/>
                <a:tab pos="5224145" algn="l"/>
              </a:tabLst>
            </a:pPr>
            <a:r>
              <a:rPr sz="1400" spc="40" dirty="0">
                <a:solidFill>
                  <a:srgbClr val="2F2A36"/>
                </a:solidFill>
                <a:latin typeface="Times New Roman"/>
                <a:cs typeface="Times New Roman"/>
              </a:rPr>
              <a:t>1994	</a:t>
            </a:r>
            <a:r>
              <a:rPr sz="1400" spc="60" dirty="0">
                <a:solidFill>
                  <a:srgbClr val="3F3F44"/>
                </a:solidFill>
                <a:latin typeface="Times New Roman"/>
                <a:cs typeface="Times New Roman"/>
              </a:rPr>
              <a:t>1996	</a:t>
            </a:r>
            <a:r>
              <a:rPr sz="1400" spc="-70" dirty="0">
                <a:solidFill>
                  <a:srgbClr val="2F2A36"/>
                </a:solidFill>
                <a:latin typeface="Times New Roman"/>
                <a:cs typeface="Times New Roman"/>
              </a:rPr>
              <a:t>19!&gt;8	</a:t>
            </a:r>
            <a:r>
              <a:rPr sz="1400" spc="-55" dirty="0">
                <a:solidFill>
                  <a:srgbClr val="2F2A36"/>
                </a:solidFill>
                <a:latin typeface="Times New Roman"/>
                <a:cs typeface="Times New Roman"/>
              </a:rPr>
              <a:t>2</a:t>
            </a:r>
            <a:r>
              <a:rPr sz="1400" spc="40" dirty="0">
                <a:solidFill>
                  <a:srgbClr val="2F2A36"/>
                </a:solidFill>
                <a:latin typeface="Times New Roman"/>
                <a:cs typeface="Times New Roman"/>
              </a:rPr>
              <a:t>000</a:t>
            </a:r>
            <a:r>
              <a:rPr sz="1400" dirty="0">
                <a:solidFill>
                  <a:srgbClr val="2F2A36"/>
                </a:solidFill>
                <a:latin typeface="Times New Roman"/>
                <a:cs typeface="Times New Roman"/>
              </a:rPr>
              <a:t>	</a:t>
            </a:r>
            <a:r>
              <a:rPr sz="1400" spc="35" dirty="0">
                <a:solidFill>
                  <a:srgbClr val="3F3F44"/>
                </a:solidFill>
                <a:latin typeface="Times New Roman"/>
                <a:cs typeface="Times New Roman"/>
              </a:rPr>
              <a:t>20</a:t>
            </a:r>
            <a:r>
              <a:rPr sz="1400" spc="-155" dirty="0">
                <a:solidFill>
                  <a:srgbClr val="3F3F44"/>
                </a:solidFill>
                <a:latin typeface="Times New Roman"/>
                <a:cs typeface="Times New Roman"/>
              </a:rPr>
              <a:t>0</a:t>
            </a:r>
            <a:r>
              <a:rPr sz="1400" spc="270" dirty="0">
                <a:solidFill>
                  <a:srgbClr val="3F3F44"/>
                </a:solidFill>
                <a:latin typeface="Times New Roman"/>
                <a:cs typeface="Times New Roman"/>
              </a:rPr>
              <a:t>2</a:t>
            </a:r>
            <a:r>
              <a:rPr sz="1400" dirty="0">
                <a:solidFill>
                  <a:srgbClr val="3F3F44"/>
                </a:solidFill>
                <a:latin typeface="Times New Roman"/>
                <a:cs typeface="Times New Roman"/>
              </a:rPr>
              <a:t>	</a:t>
            </a:r>
            <a:r>
              <a:rPr sz="1400" spc="25" dirty="0">
                <a:solidFill>
                  <a:srgbClr val="3F3F44"/>
                </a:solidFill>
                <a:latin typeface="Times New Roman"/>
                <a:cs typeface="Times New Roman"/>
              </a:rPr>
              <a:t>2004</a:t>
            </a:r>
            <a:r>
              <a:rPr sz="1400" dirty="0">
                <a:solidFill>
                  <a:srgbClr val="3F3F44"/>
                </a:solidFill>
                <a:latin typeface="Times New Roman"/>
                <a:cs typeface="Times New Roman"/>
              </a:rPr>
              <a:t>	</a:t>
            </a:r>
            <a:r>
              <a:rPr sz="1400" spc="25" dirty="0">
                <a:solidFill>
                  <a:srgbClr val="2F2A36"/>
                </a:solidFill>
                <a:latin typeface="Times New Roman"/>
                <a:cs typeface="Times New Roman"/>
              </a:rPr>
              <a:t>2006</a:t>
            </a:r>
            <a:r>
              <a:rPr sz="1400" dirty="0">
                <a:solidFill>
                  <a:srgbClr val="2F2A36"/>
                </a:solidFill>
                <a:latin typeface="Times New Roman"/>
                <a:cs typeface="Times New Roman"/>
              </a:rPr>
              <a:t>	</a:t>
            </a:r>
            <a:r>
              <a:rPr sz="1400" spc="35" dirty="0">
                <a:solidFill>
                  <a:srgbClr val="2F2A36"/>
                </a:solidFill>
                <a:latin typeface="Times New Roman"/>
                <a:cs typeface="Times New Roman"/>
              </a:rPr>
              <a:t>20</a:t>
            </a:r>
            <a:r>
              <a:rPr sz="1400" spc="-10" dirty="0">
                <a:solidFill>
                  <a:srgbClr val="2F2A36"/>
                </a:solidFill>
                <a:latin typeface="Times New Roman"/>
                <a:cs typeface="Times New Roman"/>
              </a:rPr>
              <a:t>0</a:t>
            </a:r>
            <a:r>
              <a:rPr sz="1400" spc="220" dirty="0">
                <a:solidFill>
                  <a:srgbClr val="2F2A36"/>
                </a:solidFill>
                <a:latin typeface="Times New Roman"/>
                <a:cs typeface="Times New Roman"/>
              </a:rPr>
              <a:t>8</a:t>
            </a:r>
            <a:r>
              <a:rPr sz="1400" dirty="0">
                <a:solidFill>
                  <a:srgbClr val="2F2A36"/>
                </a:solidFill>
                <a:latin typeface="Times New Roman"/>
                <a:cs typeface="Times New Roman"/>
              </a:rPr>
              <a:t>	</a:t>
            </a:r>
            <a:r>
              <a:rPr sz="1400" spc="45" dirty="0">
                <a:solidFill>
                  <a:srgbClr val="3F3F44"/>
                </a:solidFill>
                <a:latin typeface="Times New Roman"/>
                <a:cs typeface="Times New Roman"/>
              </a:rPr>
              <a:t>2</a:t>
            </a:r>
            <a:r>
              <a:rPr sz="1400" spc="50" dirty="0">
                <a:solidFill>
                  <a:srgbClr val="3F3F44"/>
                </a:solidFill>
                <a:latin typeface="Times New Roman"/>
                <a:cs typeface="Times New Roman"/>
              </a:rPr>
              <a:t>0</a:t>
            </a:r>
            <a:r>
              <a:rPr sz="1400" spc="-130" dirty="0">
                <a:solidFill>
                  <a:srgbClr val="3F3F44"/>
                </a:solidFill>
                <a:latin typeface="Times New Roman"/>
                <a:cs typeface="Times New Roman"/>
              </a:rPr>
              <a:t>1</a:t>
            </a:r>
            <a:r>
              <a:rPr sz="1400" spc="210" dirty="0">
                <a:solidFill>
                  <a:srgbClr val="3F3F44"/>
                </a:solidFill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600">
              <a:latin typeface="Times New Roman"/>
              <a:cs typeface="Times New Roman"/>
            </a:endParaRPr>
          </a:p>
          <a:p>
            <a:pPr marL="158750">
              <a:lnSpc>
                <a:spcPct val="100000"/>
              </a:lnSpc>
            </a:pPr>
            <a:r>
              <a:rPr sz="1550" spc="35" dirty="0">
                <a:solidFill>
                  <a:srgbClr val="3F3F44"/>
                </a:solidFill>
                <a:latin typeface="Arial"/>
                <a:cs typeface="Arial"/>
              </a:rPr>
              <a:t>Source:</a:t>
            </a:r>
            <a:r>
              <a:rPr sz="1550" spc="100" dirty="0">
                <a:solidFill>
                  <a:srgbClr val="3F3F44"/>
                </a:solidFill>
                <a:latin typeface="Arial"/>
                <a:cs typeface="Arial"/>
              </a:rPr>
              <a:t> </a:t>
            </a:r>
            <a:r>
              <a:rPr sz="1550" spc="120" dirty="0">
                <a:solidFill>
                  <a:srgbClr val="3B3BFF"/>
                </a:solidFill>
                <a:latin typeface="Arial"/>
                <a:cs typeface="Arial"/>
              </a:rPr>
              <a:t>w</a:t>
            </a:r>
            <a:r>
              <a:rPr sz="1550" spc="295" dirty="0">
                <a:solidFill>
                  <a:srgbClr val="3B3BFF"/>
                </a:solidFill>
                <a:latin typeface="Arial"/>
                <a:cs typeface="Arial"/>
              </a:rPr>
              <a:t>w</a:t>
            </a:r>
            <a:r>
              <a:rPr sz="1550" spc="170" dirty="0">
                <a:solidFill>
                  <a:srgbClr val="3B3BFF"/>
                </a:solidFill>
                <a:latin typeface="Arial"/>
                <a:cs typeface="Arial"/>
              </a:rPr>
              <a:t>w</a:t>
            </a:r>
            <a:r>
              <a:rPr sz="1550" spc="-5" dirty="0">
                <a:solidFill>
                  <a:srgbClr val="2342FF"/>
                </a:solidFill>
                <a:latin typeface="Arial"/>
                <a:cs typeface="Arial"/>
              </a:rPr>
              <a:t>.</a:t>
            </a:r>
            <a:r>
              <a:rPr sz="1550" spc="-75" dirty="0">
                <a:solidFill>
                  <a:srgbClr val="2A28FF"/>
                </a:solidFill>
                <a:latin typeface="Arial"/>
                <a:cs typeface="Arial"/>
              </a:rPr>
              <a:t>a</a:t>
            </a:r>
            <a:r>
              <a:rPr sz="1550" spc="105" dirty="0">
                <a:solidFill>
                  <a:srgbClr val="4D4BFF"/>
                </a:solidFill>
                <a:latin typeface="Arial"/>
                <a:cs typeface="Arial"/>
              </a:rPr>
              <a:t>v</a:t>
            </a:r>
            <a:r>
              <a:rPr sz="1550" spc="60" dirty="0">
                <a:solidFill>
                  <a:srgbClr val="4D4BFF"/>
                </a:solidFill>
                <a:latin typeface="Arial"/>
                <a:cs typeface="Arial"/>
              </a:rPr>
              <a:t>i</a:t>
            </a:r>
            <a:r>
              <a:rPr sz="1550" spc="5" dirty="0">
                <a:solidFill>
                  <a:srgbClr val="2A28FF"/>
                </a:solidFill>
                <a:latin typeface="Arial"/>
                <a:cs typeface="Arial"/>
              </a:rPr>
              <a:t>so</a:t>
            </a:r>
            <a:r>
              <a:rPr sz="1550" spc="-285" dirty="0">
                <a:solidFill>
                  <a:srgbClr val="2A28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4D4BFF"/>
                </a:solidFill>
                <a:latin typeface="Arial"/>
                <a:cs typeface="Arial"/>
              </a:rPr>
              <a:t>.</a:t>
            </a:r>
            <a:r>
              <a:rPr sz="1550" spc="50" dirty="0">
                <a:solidFill>
                  <a:srgbClr val="2A28FF"/>
                </a:solidFill>
                <a:latin typeface="Arial"/>
                <a:cs typeface="Arial"/>
              </a:rPr>
              <a:t>oceanobs</a:t>
            </a:r>
            <a:r>
              <a:rPr sz="1550" spc="-215" dirty="0">
                <a:solidFill>
                  <a:srgbClr val="2A28FF"/>
                </a:solidFill>
                <a:latin typeface="Arial"/>
                <a:cs typeface="Arial"/>
              </a:rPr>
              <a:t> </a:t>
            </a:r>
            <a:r>
              <a:rPr sz="1550" spc="-75" dirty="0">
                <a:solidFill>
                  <a:srgbClr val="4D4BFF"/>
                </a:solidFill>
                <a:latin typeface="Arial"/>
                <a:cs typeface="Arial"/>
              </a:rPr>
              <a:t>.</a:t>
            </a:r>
            <a:r>
              <a:rPr sz="1550" spc="10" dirty="0">
                <a:solidFill>
                  <a:srgbClr val="4D4BFF"/>
                </a:solidFill>
                <a:latin typeface="Arial"/>
                <a:cs typeface="Arial"/>
              </a:rPr>
              <a:t>c</a:t>
            </a:r>
            <a:r>
              <a:rPr sz="1550" spc="140" dirty="0">
                <a:solidFill>
                  <a:srgbClr val="2A28FF"/>
                </a:solidFill>
                <a:latin typeface="Arial"/>
                <a:cs typeface="Arial"/>
              </a:rPr>
              <a:t>o</a:t>
            </a:r>
            <a:r>
              <a:rPr sz="1550" spc="335" dirty="0">
                <a:solidFill>
                  <a:srgbClr val="4D4BFF"/>
                </a:solidFill>
                <a:latin typeface="Arial"/>
                <a:cs typeface="Arial"/>
              </a:rPr>
              <a:t>m</a:t>
            </a:r>
            <a:r>
              <a:rPr sz="1550" spc="85" dirty="0">
                <a:solidFill>
                  <a:srgbClr val="4D4BFF"/>
                </a:solidFill>
                <a:latin typeface="Arial"/>
                <a:cs typeface="Arial"/>
              </a:rPr>
              <a:t>/</a:t>
            </a:r>
            <a:r>
              <a:rPr sz="1550" spc="140" dirty="0">
                <a:solidFill>
                  <a:srgbClr val="2A28FF"/>
                </a:solidFill>
                <a:latin typeface="Arial"/>
                <a:cs typeface="Arial"/>
              </a:rPr>
              <a:t>e</a:t>
            </a:r>
            <a:r>
              <a:rPr sz="1550" spc="145" dirty="0">
                <a:solidFill>
                  <a:srgbClr val="4D4BFF"/>
                </a:solidFill>
                <a:latin typeface="Arial"/>
                <a:cs typeface="Arial"/>
              </a:rPr>
              <a:t>n/</a:t>
            </a:r>
            <a:r>
              <a:rPr sz="1550" spc="114" dirty="0">
                <a:solidFill>
                  <a:srgbClr val="4D4BFF"/>
                </a:solidFill>
                <a:latin typeface="Arial"/>
                <a:cs typeface="Arial"/>
              </a:rPr>
              <a:t>n</a:t>
            </a:r>
            <a:r>
              <a:rPr sz="1550" spc="60" dirty="0">
                <a:solidFill>
                  <a:srgbClr val="2A28FF"/>
                </a:solidFill>
                <a:latin typeface="Arial"/>
                <a:cs typeface="Arial"/>
              </a:rPr>
              <a:t>ews</a:t>
            </a:r>
            <a:r>
              <a:rPr sz="1550" spc="285" dirty="0">
                <a:solidFill>
                  <a:srgbClr val="4D4BFF"/>
                </a:solidFill>
                <a:latin typeface="Arial"/>
                <a:cs typeface="Arial"/>
              </a:rPr>
              <a:t>/</a:t>
            </a:r>
            <a:r>
              <a:rPr sz="1550" spc="15" dirty="0">
                <a:solidFill>
                  <a:srgbClr val="2A28FF"/>
                </a:solidFill>
                <a:latin typeface="Arial"/>
                <a:cs typeface="Arial"/>
              </a:rPr>
              <a:t>ocea</a:t>
            </a:r>
            <a:r>
              <a:rPr sz="1550" spc="-190" dirty="0">
                <a:solidFill>
                  <a:srgbClr val="2A28FF"/>
                </a:solidFill>
                <a:latin typeface="Arial"/>
                <a:cs typeface="Arial"/>
              </a:rPr>
              <a:t> </a:t>
            </a:r>
            <a:r>
              <a:rPr sz="1550" spc="70" dirty="0">
                <a:solidFill>
                  <a:srgbClr val="696BFF"/>
                </a:solidFill>
                <a:latin typeface="Arial"/>
                <a:cs typeface="Arial"/>
              </a:rPr>
              <a:t>n</a:t>
            </a:r>
            <a:r>
              <a:rPr sz="1550" spc="100" dirty="0">
                <a:solidFill>
                  <a:srgbClr val="0F0FFF"/>
                </a:solidFill>
                <a:latin typeface="Arial"/>
                <a:cs typeface="Arial"/>
              </a:rPr>
              <a:t>-</a:t>
            </a:r>
            <a:r>
              <a:rPr sz="1550" spc="40" dirty="0">
                <a:solidFill>
                  <a:srgbClr val="0F0FFF"/>
                </a:solidFill>
                <a:latin typeface="Arial"/>
                <a:cs typeface="Arial"/>
              </a:rPr>
              <a:t>i</a:t>
            </a:r>
            <a:r>
              <a:rPr sz="1550" spc="145" dirty="0">
                <a:solidFill>
                  <a:srgbClr val="3B3BFF"/>
                </a:solidFill>
                <a:latin typeface="Arial"/>
                <a:cs typeface="Arial"/>
              </a:rPr>
              <a:t>n</a:t>
            </a:r>
            <a:r>
              <a:rPr sz="1550" spc="140" dirty="0">
                <a:solidFill>
                  <a:srgbClr val="3B3BFF"/>
                </a:solidFill>
                <a:latin typeface="Arial"/>
                <a:cs typeface="Arial"/>
              </a:rPr>
              <a:t>d</a:t>
            </a:r>
            <a:r>
              <a:rPr sz="1550" spc="10" dirty="0">
                <a:solidFill>
                  <a:srgbClr val="0F0FFF"/>
                </a:solidFill>
                <a:latin typeface="Arial"/>
                <a:cs typeface="Arial"/>
              </a:rPr>
              <a:t>i</a:t>
            </a:r>
            <a:r>
              <a:rPr sz="1550" spc="-60" dirty="0">
                <a:solidFill>
                  <a:srgbClr val="4D4BFF"/>
                </a:solidFill>
                <a:latin typeface="Arial"/>
                <a:cs typeface="Arial"/>
              </a:rPr>
              <a:t>c</a:t>
            </a:r>
            <a:r>
              <a:rPr sz="1550" spc="60" dirty="0">
                <a:solidFill>
                  <a:srgbClr val="2A28FF"/>
                </a:solidFill>
                <a:latin typeface="Arial"/>
                <a:cs typeface="Arial"/>
              </a:rPr>
              <a:t>ator</a:t>
            </a:r>
            <a:r>
              <a:rPr sz="1550" spc="155" dirty="0">
                <a:solidFill>
                  <a:srgbClr val="2A28FF"/>
                </a:solidFill>
                <a:latin typeface="Arial"/>
                <a:cs typeface="Arial"/>
              </a:rPr>
              <a:t>s</a:t>
            </a:r>
            <a:r>
              <a:rPr sz="1550" spc="200" dirty="0">
                <a:solidFill>
                  <a:srgbClr val="4D4BFF"/>
                </a:solidFill>
                <a:latin typeface="Arial"/>
                <a:cs typeface="Arial"/>
              </a:rPr>
              <a:t>/</a:t>
            </a:r>
            <a:r>
              <a:rPr sz="1550" spc="-275" dirty="0">
                <a:solidFill>
                  <a:srgbClr val="4D4BFF"/>
                </a:solidFill>
                <a:latin typeface="Arial"/>
                <a:cs typeface="Arial"/>
              </a:rPr>
              <a:t> </a:t>
            </a:r>
            <a:r>
              <a:rPr sz="1550" spc="40" dirty="0">
                <a:solidFill>
                  <a:srgbClr val="2A28FF"/>
                </a:solidFill>
                <a:latin typeface="Arial"/>
                <a:cs typeface="Arial"/>
              </a:rPr>
              <a:t>me</a:t>
            </a:r>
            <a:r>
              <a:rPr sz="1550" spc="204" dirty="0">
                <a:solidFill>
                  <a:srgbClr val="2A28FF"/>
                </a:solidFill>
                <a:latin typeface="Arial"/>
                <a:cs typeface="Arial"/>
              </a:rPr>
              <a:t>a</a:t>
            </a:r>
            <a:r>
              <a:rPr sz="1550" spc="70" dirty="0">
                <a:solidFill>
                  <a:srgbClr val="4D4BFF"/>
                </a:solidFill>
                <a:latin typeface="Arial"/>
                <a:cs typeface="Arial"/>
              </a:rPr>
              <a:t>n</a:t>
            </a:r>
            <a:r>
              <a:rPr sz="1550" dirty="0">
                <a:solidFill>
                  <a:srgbClr val="2A28FF"/>
                </a:solidFill>
                <a:latin typeface="Arial"/>
                <a:cs typeface="Arial"/>
              </a:rPr>
              <a:t>-se</a:t>
            </a:r>
            <a:r>
              <a:rPr sz="1550" spc="80" dirty="0">
                <a:solidFill>
                  <a:srgbClr val="2A28FF"/>
                </a:solidFill>
                <a:latin typeface="Arial"/>
                <a:cs typeface="Arial"/>
              </a:rPr>
              <a:t>a</a:t>
            </a:r>
            <a:r>
              <a:rPr sz="1550" spc="125" dirty="0">
                <a:solidFill>
                  <a:srgbClr val="0F0FFF"/>
                </a:solidFill>
                <a:latin typeface="Arial"/>
                <a:cs typeface="Arial"/>
              </a:rPr>
              <a:t>-</a:t>
            </a:r>
            <a:r>
              <a:rPr sz="1550" spc="10" dirty="0">
                <a:solidFill>
                  <a:srgbClr val="2342FF"/>
                </a:solidFill>
                <a:latin typeface="Arial"/>
                <a:cs typeface="Arial"/>
              </a:rPr>
              <a:t>l</a:t>
            </a:r>
            <a:r>
              <a:rPr sz="1550" spc="100" dirty="0">
                <a:solidFill>
                  <a:srgbClr val="2A28FF"/>
                </a:solidFill>
                <a:latin typeface="Arial"/>
                <a:cs typeface="Arial"/>
              </a:rPr>
              <a:t>evel/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6756" y="5973115"/>
            <a:ext cx="73279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55" dirty="0">
                <a:solidFill>
                  <a:srgbClr val="0F0F15"/>
                </a:solidFill>
                <a:latin typeface="Arial"/>
                <a:cs typeface="Arial"/>
              </a:rPr>
              <a:t>-40</a:t>
            </a:r>
            <a:r>
              <a:rPr sz="1900" spc="229" dirty="0">
                <a:solidFill>
                  <a:srgbClr val="0F0F15"/>
                </a:solidFill>
                <a:latin typeface="Arial"/>
                <a:cs typeface="Arial"/>
              </a:rPr>
              <a:t> </a:t>
            </a:r>
            <a:r>
              <a:rPr sz="1400" spc="-210" dirty="0">
                <a:solidFill>
                  <a:srgbClr val="2F2A36"/>
                </a:solidFill>
                <a:latin typeface="Times New Roman"/>
                <a:cs typeface="Times New Roman"/>
              </a:rPr>
              <a:t>&gt;</a:t>
            </a:r>
            <a:r>
              <a:rPr sz="1400" spc="-285" dirty="0">
                <a:solidFill>
                  <a:srgbClr val="2F2A36"/>
                </a:solidFill>
                <a:latin typeface="Times New Roman"/>
                <a:cs typeface="Times New Roman"/>
              </a:rPr>
              <a:t>9</a:t>
            </a:r>
            <a:r>
              <a:rPr sz="1400" spc="185" dirty="0">
                <a:solidFill>
                  <a:srgbClr val="2F2A36"/>
                </a:solidFill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36740" y="2388109"/>
            <a:ext cx="2067560" cy="793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spc="-110" dirty="0">
                <a:solidFill>
                  <a:srgbClr val="3F3F44"/>
                </a:solidFill>
                <a:latin typeface="Arial"/>
                <a:cs typeface="Arial"/>
              </a:rPr>
              <a:t>S</a:t>
            </a:r>
            <a:r>
              <a:rPr sz="1550" spc="155" dirty="0">
                <a:solidFill>
                  <a:srgbClr val="5D6277"/>
                </a:solidFill>
                <a:latin typeface="Arial"/>
                <a:cs typeface="Arial"/>
              </a:rPr>
              <a:t>i</a:t>
            </a:r>
            <a:r>
              <a:rPr sz="1550" spc="50" dirty="0">
                <a:solidFill>
                  <a:srgbClr val="2F2A36"/>
                </a:solidFill>
                <a:latin typeface="Arial"/>
                <a:cs typeface="Arial"/>
              </a:rPr>
              <a:t>nce</a:t>
            </a:r>
            <a:r>
              <a:rPr sz="1550" spc="85" dirty="0">
                <a:solidFill>
                  <a:srgbClr val="2F2A36"/>
                </a:solidFill>
                <a:latin typeface="Arial"/>
                <a:cs typeface="Arial"/>
              </a:rPr>
              <a:t> </a:t>
            </a:r>
            <a:r>
              <a:rPr sz="1550" spc="-75" dirty="0">
                <a:solidFill>
                  <a:srgbClr val="3F3F44"/>
                </a:solidFill>
                <a:latin typeface="Arial"/>
                <a:cs typeface="Arial"/>
              </a:rPr>
              <a:t>1</a:t>
            </a:r>
            <a:r>
              <a:rPr sz="1550" spc="85" dirty="0">
                <a:solidFill>
                  <a:srgbClr val="3F3F44"/>
                </a:solidFill>
                <a:latin typeface="Arial"/>
                <a:cs typeface="Arial"/>
              </a:rPr>
              <a:t>992</a:t>
            </a:r>
            <a:r>
              <a:rPr sz="1550" spc="-35" dirty="0">
                <a:solidFill>
                  <a:srgbClr val="3F3F44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3F3F44"/>
                </a:solidFill>
                <a:latin typeface="Arial"/>
                <a:cs typeface="Arial"/>
              </a:rPr>
              <a:t>sea</a:t>
            </a:r>
            <a:endParaRPr sz="155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  <a:spcBef>
                <a:spcPts val="345"/>
              </a:spcBef>
            </a:pPr>
            <a:r>
              <a:rPr sz="1550" spc="55" dirty="0">
                <a:solidFill>
                  <a:srgbClr val="2F2A36"/>
                </a:solidFill>
                <a:latin typeface="Arial"/>
                <a:cs typeface="Arial"/>
              </a:rPr>
              <a:t>level </a:t>
            </a:r>
            <a:r>
              <a:rPr sz="1650" spc="15" dirty="0">
                <a:solidFill>
                  <a:srgbClr val="5D6277"/>
                </a:solidFill>
                <a:latin typeface="Arial"/>
                <a:cs typeface="Arial"/>
              </a:rPr>
              <a:t>h</a:t>
            </a:r>
            <a:r>
              <a:rPr sz="1650" spc="-80" dirty="0">
                <a:solidFill>
                  <a:srgbClr val="3F3F44"/>
                </a:solidFill>
                <a:latin typeface="Arial"/>
                <a:cs typeface="Arial"/>
              </a:rPr>
              <a:t>as</a:t>
            </a:r>
            <a:r>
              <a:rPr sz="1650" spc="40" dirty="0">
                <a:solidFill>
                  <a:srgbClr val="3F3F44"/>
                </a:solidFill>
                <a:latin typeface="Arial"/>
                <a:cs typeface="Arial"/>
              </a:rPr>
              <a:t> </a:t>
            </a:r>
            <a:r>
              <a:rPr sz="1650" spc="95" dirty="0">
                <a:solidFill>
                  <a:srgbClr val="757777"/>
                </a:solidFill>
                <a:latin typeface="Arial"/>
                <a:cs typeface="Arial"/>
              </a:rPr>
              <a:t>r</a:t>
            </a:r>
            <a:r>
              <a:rPr sz="1650" spc="-10" dirty="0">
                <a:solidFill>
                  <a:srgbClr val="5D6277"/>
                </a:solidFill>
                <a:latin typeface="Arial"/>
                <a:cs typeface="Arial"/>
              </a:rPr>
              <a:t>i</a:t>
            </a:r>
            <a:r>
              <a:rPr sz="1650" spc="-35" dirty="0">
                <a:solidFill>
                  <a:srgbClr val="3F3F44"/>
                </a:solidFill>
                <a:latin typeface="Arial"/>
                <a:cs typeface="Arial"/>
              </a:rPr>
              <a:t>s</a:t>
            </a:r>
            <a:r>
              <a:rPr sz="1650" spc="-20" dirty="0">
                <a:solidFill>
                  <a:srgbClr val="3F3F44"/>
                </a:solidFill>
                <a:latin typeface="Arial"/>
                <a:cs typeface="Arial"/>
              </a:rPr>
              <a:t>en</a:t>
            </a:r>
            <a:r>
              <a:rPr sz="1650" spc="45" dirty="0">
                <a:solidFill>
                  <a:srgbClr val="3F3F44"/>
                </a:solidFill>
                <a:latin typeface="Arial"/>
                <a:cs typeface="Arial"/>
              </a:rPr>
              <a:t> </a:t>
            </a:r>
            <a:r>
              <a:rPr sz="1650" spc="-40" dirty="0">
                <a:solidFill>
                  <a:srgbClr val="2F2A36"/>
                </a:solidFill>
                <a:latin typeface="Arial"/>
                <a:cs typeface="Arial"/>
              </a:rPr>
              <a:t>SSmm</a:t>
            </a:r>
            <a:endParaRPr sz="165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  <a:spcBef>
                <a:spcPts val="180"/>
              </a:spcBef>
            </a:pPr>
            <a:r>
              <a:rPr sz="1650" spc="-204" dirty="0">
                <a:solidFill>
                  <a:srgbClr val="605457"/>
                </a:solidFill>
                <a:latin typeface="Times New Roman"/>
                <a:cs typeface="Times New Roman"/>
              </a:rPr>
              <a:t>(</a:t>
            </a:r>
            <a:r>
              <a:rPr sz="1650" spc="-254" dirty="0">
                <a:solidFill>
                  <a:srgbClr val="605457"/>
                </a:solidFill>
                <a:latin typeface="Times New Roman"/>
                <a:cs typeface="Times New Roman"/>
              </a:rPr>
              <a:t> </a:t>
            </a:r>
            <a:r>
              <a:rPr sz="1650" spc="80" dirty="0">
                <a:solidFill>
                  <a:srgbClr val="2F2A36"/>
                </a:solidFill>
                <a:latin typeface="Times New Roman"/>
                <a:cs typeface="Times New Roman"/>
              </a:rPr>
              <a:t>2.2</a:t>
            </a:r>
            <a:r>
              <a:rPr sz="1650" spc="85" dirty="0">
                <a:solidFill>
                  <a:srgbClr val="2F2A36"/>
                </a:solidFill>
                <a:latin typeface="Times New Roman"/>
                <a:cs typeface="Times New Roman"/>
              </a:rPr>
              <a:t> </a:t>
            </a:r>
            <a:r>
              <a:rPr sz="1550" spc="155" dirty="0">
                <a:solidFill>
                  <a:srgbClr val="343D66"/>
                </a:solidFill>
                <a:latin typeface="Arial"/>
                <a:cs typeface="Arial"/>
              </a:rPr>
              <a:t>i</a:t>
            </a:r>
            <a:r>
              <a:rPr sz="1550" spc="40" dirty="0">
                <a:solidFill>
                  <a:srgbClr val="2F2A36"/>
                </a:solidFill>
                <a:latin typeface="Arial"/>
                <a:cs typeface="Arial"/>
              </a:rPr>
              <a:t>nc</a:t>
            </a:r>
            <a:r>
              <a:rPr sz="1550" spc="75" dirty="0">
                <a:solidFill>
                  <a:srgbClr val="2F2A36"/>
                </a:solidFill>
                <a:latin typeface="Arial"/>
                <a:cs typeface="Arial"/>
              </a:rPr>
              <a:t>h</a:t>
            </a:r>
            <a:r>
              <a:rPr sz="1550" spc="70" dirty="0">
                <a:solidFill>
                  <a:srgbClr val="0F0F15"/>
                </a:solidFill>
                <a:latin typeface="Arial"/>
                <a:cs typeface="Arial"/>
              </a:rPr>
              <a:t>e</a:t>
            </a:r>
            <a:r>
              <a:rPr sz="1550" spc="-75" dirty="0">
                <a:solidFill>
                  <a:srgbClr val="2F2A36"/>
                </a:solidFill>
                <a:latin typeface="Arial"/>
                <a:cs typeface="Arial"/>
              </a:rPr>
              <a:t>s)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1157605">
              <a:lnSpc>
                <a:spcPct val="100000"/>
              </a:lnSpc>
            </a:pPr>
            <a:r>
              <a:rPr spc="100" dirty="0">
                <a:solidFill>
                  <a:srgbClr val="313131"/>
                </a:solidFill>
              </a:rPr>
              <a:t>F</a:t>
            </a:r>
            <a:r>
              <a:rPr spc="105" dirty="0">
                <a:solidFill>
                  <a:srgbClr val="313131"/>
                </a:solidFill>
              </a:rPr>
              <a:t>utu</a:t>
            </a:r>
            <a:r>
              <a:rPr spc="70" dirty="0">
                <a:solidFill>
                  <a:srgbClr val="313131"/>
                </a:solidFill>
              </a:rPr>
              <a:t>r</a:t>
            </a:r>
            <a:r>
              <a:rPr spc="95" dirty="0">
                <a:solidFill>
                  <a:srgbClr val="313131"/>
                </a:solidFill>
              </a:rPr>
              <a:t>e</a:t>
            </a:r>
            <a:r>
              <a:rPr spc="170" dirty="0">
                <a:solidFill>
                  <a:srgbClr val="313131"/>
                </a:solidFill>
              </a:rPr>
              <a:t> </a:t>
            </a:r>
            <a:r>
              <a:rPr spc="95" dirty="0">
                <a:solidFill>
                  <a:srgbClr val="313131"/>
                </a:solidFill>
              </a:rPr>
              <a:t>Cons</a:t>
            </a:r>
            <a:r>
              <a:rPr spc="75" dirty="0">
                <a:solidFill>
                  <a:srgbClr val="313131"/>
                </a:solidFill>
              </a:rPr>
              <a:t>e</a:t>
            </a:r>
            <a:r>
              <a:rPr spc="120" dirty="0">
                <a:solidFill>
                  <a:srgbClr val="313131"/>
                </a:solidFill>
              </a:rPr>
              <a:t>que</a:t>
            </a:r>
            <a:r>
              <a:rPr spc="105" dirty="0">
                <a:solidFill>
                  <a:srgbClr val="313131"/>
                </a:solidFill>
              </a:rPr>
              <a:t>n</a:t>
            </a:r>
            <a:r>
              <a:rPr spc="85" dirty="0">
                <a:solidFill>
                  <a:srgbClr val="313131"/>
                </a:solidFill>
              </a:rPr>
              <a:t>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444" y="1769894"/>
            <a:ext cx="7242175" cy="3596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385" indent="-273685">
              <a:lnSpc>
                <a:spcPts val="3865"/>
              </a:lnSpc>
              <a:buClr>
                <a:srgbClr val="EF7E09"/>
              </a:buClr>
              <a:buSzPct val="84848"/>
              <a:buFont typeface="Wingdings 2"/>
              <a:buChar char=""/>
              <a:tabLst>
                <a:tab pos="287020" algn="l"/>
              </a:tabLst>
            </a:pPr>
            <a:r>
              <a:rPr sz="3300" spc="-60" dirty="0">
                <a:latin typeface="Verdana"/>
                <a:cs typeface="Verdana"/>
              </a:rPr>
              <a:t>M</a:t>
            </a:r>
            <a:r>
              <a:rPr sz="3300" spc="-55" dirty="0">
                <a:latin typeface="Verdana"/>
                <a:cs typeface="Verdana"/>
              </a:rPr>
              <a:t>o</a:t>
            </a:r>
            <a:r>
              <a:rPr sz="3300" spc="-65" dirty="0">
                <a:latin typeface="Verdana"/>
                <a:cs typeface="Verdana"/>
              </a:rPr>
              <a:t>r</a:t>
            </a:r>
            <a:r>
              <a:rPr sz="3300" spc="-80" dirty="0">
                <a:latin typeface="Verdana"/>
                <a:cs typeface="Verdana"/>
              </a:rPr>
              <a:t>e</a:t>
            </a:r>
            <a:r>
              <a:rPr sz="3300" spc="-40" dirty="0">
                <a:latin typeface="Verdana"/>
                <a:cs typeface="Verdana"/>
              </a:rPr>
              <a:t> </a:t>
            </a:r>
            <a:r>
              <a:rPr sz="3300" spc="-60" dirty="0">
                <a:latin typeface="Verdana"/>
                <a:cs typeface="Verdana"/>
              </a:rPr>
              <a:t>frequen</a:t>
            </a:r>
            <a:r>
              <a:rPr sz="3300" spc="-40" dirty="0">
                <a:latin typeface="Verdana"/>
                <a:cs typeface="Verdana"/>
              </a:rPr>
              <a:t>t</a:t>
            </a:r>
            <a:r>
              <a:rPr sz="3300" spc="-25" dirty="0">
                <a:latin typeface="Verdana"/>
                <a:cs typeface="Verdana"/>
              </a:rPr>
              <a:t> </a:t>
            </a:r>
            <a:r>
              <a:rPr sz="3300" spc="-70" dirty="0">
                <a:latin typeface="Verdana"/>
                <a:cs typeface="Verdana"/>
              </a:rPr>
              <a:t>an</a:t>
            </a:r>
            <a:r>
              <a:rPr sz="3300" spc="-65" dirty="0">
                <a:latin typeface="Verdana"/>
                <a:cs typeface="Verdana"/>
              </a:rPr>
              <a:t>d</a:t>
            </a:r>
            <a:r>
              <a:rPr sz="3300" spc="-40" dirty="0">
                <a:latin typeface="Verdana"/>
                <a:cs typeface="Verdana"/>
              </a:rPr>
              <a:t> </a:t>
            </a:r>
            <a:r>
              <a:rPr sz="3300" spc="-70" dirty="0">
                <a:latin typeface="Verdana"/>
                <a:cs typeface="Verdana"/>
              </a:rPr>
              <a:t>intense</a:t>
            </a:r>
            <a:r>
              <a:rPr sz="3300" spc="-85" dirty="0">
                <a:latin typeface="Verdana"/>
                <a:cs typeface="Verdana"/>
              </a:rPr>
              <a:t> </a:t>
            </a:r>
            <a:r>
              <a:rPr sz="3300" spc="-65" dirty="0">
                <a:latin typeface="Verdana"/>
                <a:cs typeface="Verdana"/>
              </a:rPr>
              <a:t>storms</a:t>
            </a:r>
            <a:endParaRPr sz="3300">
              <a:latin typeface="Verdana"/>
              <a:cs typeface="Verdana"/>
            </a:endParaRPr>
          </a:p>
          <a:p>
            <a:pPr marL="286385" indent="-273685">
              <a:lnSpc>
                <a:spcPts val="3770"/>
              </a:lnSpc>
              <a:buClr>
                <a:srgbClr val="EF7E09"/>
              </a:buClr>
              <a:buSzPct val="84848"/>
              <a:buFont typeface="Wingdings 2"/>
              <a:buChar char=""/>
              <a:tabLst>
                <a:tab pos="287020" algn="l"/>
              </a:tabLst>
            </a:pPr>
            <a:r>
              <a:rPr sz="3300" spc="-60" dirty="0">
                <a:latin typeface="Verdana"/>
                <a:cs typeface="Verdana"/>
              </a:rPr>
              <a:t>M</a:t>
            </a:r>
            <a:r>
              <a:rPr sz="3300" spc="-50" dirty="0">
                <a:latin typeface="Verdana"/>
                <a:cs typeface="Verdana"/>
              </a:rPr>
              <a:t>o</a:t>
            </a:r>
            <a:r>
              <a:rPr sz="3300" spc="-65" dirty="0">
                <a:latin typeface="Verdana"/>
                <a:cs typeface="Verdana"/>
              </a:rPr>
              <a:t>r</a:t>
            </a:r>
            <a:r>
              <a:rPr sz="3300" spc="-80" dirty="0">
                <a:latin typeface="Verdana"/>
                <a:cs typeface="Verdana"/>
              </a:rPr>
              <a:t>e</a:t>
            </a:r>
            <a:r>
              <a:rPr sz="3300" spc="-40" dirty="0">
                <a:latin typeface="Verdana"/>
                <a:cs typeface="Verdana"/>
              </a:rPr>
              <a:t> </a:t>
            </a:r>
            <a:r>
              <a:rPr sz="3300" spc="-20" dirty="0">
                <a:latin typeface="Verdana"/>
                <a:cs typeface="Verdana"/>
              </a:rPr>
              <a:t>f</a:t>
            </a:r>
            <a:r>
              <a:rPr sz="3300" spc="-70" dirty="0">
                <a:latin typeface="Verdana"/>
                <a:cs typeface="Verdana"/>
              </a:rPr>
              <a:t>loods</a:t>
            </a:r>
            <a:r>
              <a:rPr sz="3300" spc="-25" dirty="0">
                <a:latin typeface="Verdana"/>
                <a:cs typeface="Verdana"/>
              </a:rPr>
              <a:t> </a:t>
            </a:r>
            <a:r>
              <a:rPr sz="3300" spc="-70" dirty="0">
                <a:latin typeface="Verdana"/>
                <a:cs typeface="Verdana"/>
              </a:rPr>
              <a:t>an</a:t>
            </a:r>
            <a:r>
              <a:rPr sz="3300" spc="-65" dirty="0">
                <a:latin typeface="Verdana"/>
                <a:cs typeface="Verdana"/>
              </a:rPr>
              <a:t>d</a:t>
            </a:r>
            <a:r>
              <a:rPr sz="3300" spc="-45" dirty="0">
                <a:latin typeface="Verdana"/>
                <a:cs typeface="Verdana"/>
              </a:rPr>
              <a:t> </a:t>
            </a:r>
            <a:r>
              <a:rPr sz="3300" spc="-65" dirty="0">
                <a:latin typeface="Verdana"/>
                <a:cs typeface="Verdana"/>
              </a:rPr>
              <a:t>droughts</a:t>
            </a:r>
            <a:endParaRPr sz="3300">
              <a:latin typeface="Verdana"/>
              <a:cs typeface="Verdana"/>
            </a:endParaRPr>
          </a:p>
          <a:p>
            <a:pPr marL="286385" indent="-273685">
              <a:lnSpc>
                <a:spcPts val="3700"/>
              </a:lnSpc>
              <a:buClr>
                <a:srgbClr val="EF7E09"/>
              </a:buClr>
              <a:buSzPct val="84848"/>
              <a:buFont typeface="Wingdings 2"/>
              <a:buChar char=""/>
              <a:tabLst>
                <a:tab pos="287020" algn="l"/>
              </a:tabLst>
            </a:pPr>
            <a:r>
              <a:rPr sz="3300" spc="-90" dirty="0">
                <a:latin typeface="Verdana"/>
                <a:cs typeface="Verdana"/>
              </a:rPr>
              <a:t>Oppre</a:t>
            </a:r>
            <a:r>
              <a:rPr sz="3300" spc="-65" dirty="0">
                <a:latin typeface="Verdana"/>
                <a:cs typeface="Verdana"/>
              </a:rPr>
              <a:t>s</a:t>
            </a:r>
            <a:r>
              <a:rPr sz="3300" spc="-75" dirty="0">
                <a:latin typeface="Verdana"/>
                <a:cs typeface="Verdana"/>
              </a:rPr>
              <a:t>si</a:t>
            </a:r>
            <a:r>
              <a:rPr sz="3300" spc="-120" dirty="0">
                <a:latin typeface="Verdana"/>
                <a:cs typeface="Verdana"/>
              </a:rPr>
              <a:t>v</a:t>
            </a:r>
            <a:r>
              <a:rPr sz="3300" spc="-80" dirty="0">
                <a:latin typeface="Verdana"/>
                <a:cs typeface="Verdana"/>
              </a:rPr>
              <a:t>e</a:t>
            </a:r>
            <a:r>
              <a:rPr sz="3300" spc="-70" dirty="0">
                <a:latin typeface="Verdana"/>
                <a:cs typeface="Verdana"/>
              </a:rPr>
              <a:t> ho</a:t>
            </a:r>
            <a:r>
              <a:rPr sz="3300" spc="-40" dirty="0">
                <a:latin typeface="Verdana"/>
                <a:cs typeface="Verdana"/>
              </a:rPr>
              <a:t>t </a:t>
            </a:r>
            <a:r>
              <a:rPr sz="3300" spc="-85" dirty="0">
                <a:latin typeface="Verdana"/>
                <a:cs typeface="Verdana"/>
              </a:rPr>
              <a:t>summ</a:t>
            </a:r>
            <a:r>
              <a:rPr sz="3300" spc="-60" dirty="0">
                <a:latin typeface="Verdana"/>
                <a:cs typeface="Verdana"/>
              </a:rPr>
              <a:t>er</a:t>
            </a:r>
            <a:r>
              <a:rPr sz="3300" spc="-70" dirty="0">
                <a:latin typeface="Verdana"/>
                <a:cs typeface="Verdana"/>
              </a:rPr>
              <a:t> d</a:t>
            </a:r>
            <a:r>
              <a:rPr sz="3300" spc="-80" dirty="0">
                <a:latin typeface="Verdana"/>
                <a:cs typeface="Verdana"/>
              </a:rPr>
              <a:t>a</a:t>
            </a:r>
            <a:r>
              <a:rPr sz="3300" spc="-95" dirty="0">
                <a:latin typeface="Verdana"/>
                <a:cs typeface="Verdana"/>
              </a:rPr>
              <a:t>ys</a:t>
            </a:r>
            <a:endParaRPr sz="3300">
              <a:latin typeface="Verdana"/>
              <a:cs typeface="Verdana"/>
            </a:endParaRPr>
          </a:p>
          <a:p>
            <a:pPr marL="560705" lvl="1" indent="-228600">
              <a:lnSpc>
                <a:spcPts val="3385"/>
              </a:lnSpc>
              <a:buClr>
                <a:srgbClr val="9F2936"/>
              </a:buClr>
              <a:buSzPct val="85483"/>
              <a:buFont typeface="Wingdings 2"/>
              <a:buChar char=""/>
              <a:tabLst>
                <a:tab pos="561340" algn="l"/>
              </a:tabLst>
            </a:pPr>
            <a:r>
              <a:rPr sz="3100" spc="-70" dirty="0">
                <a:latin typeface="Verdana"/>
                <a:cs typeface="Verdana"/>
              </a:rPr>
              <a:t>Hea</a:t>
            </a:r>
            <a:r>
              <a:rPr sz="3100" spc="-40" dirty="0">
                <a:latin typeface="Verdana"/>
                <a:cs typeface="Verdana"/>
              </a:rPr>
              <a:t>t </a:t>
            </a:r>
            <a:r>
              <a:rPr sz="3100" spc="-95" dirty="0">
                <a:latin typeface="Verdana"/>
                <a:cs typeface="Verdana"/>
              </a:rPr>
              <a:t>s</a:t>
            </a:r>
            <a:r>
              <a:rPr sz="3100" spc="-65" dirty="0">
                <a:latin typeface="Verdana"/>
                <a:cs typeface="Verdana"/>
              </a:rPr>
              <a:t>tress</a:t>
            </a:r>
            <a:endParaRPr sz="3100">
              <a:latin typeface="Verdana"/>
              <a:cs typeface="Verdana"/>
            </a:endParaRPr>
          </a:p>
          <a:p>
            <a:pPr marL="560705" lvl="1" indent="-228600">
              <a:lnSpc>
                <a:spcPts val="3440"/>
              </a:lnSpc>
              <a:buClr>
                <a:srgbClr val="9F2936"/>
              </a:buClr>
              <a:buSzPct val="85483"/>
              <a:buFont typeface="Wingdings 2"/>
              <a:buChar char=""/>
              <a:tabLst>
                <a:tab pos="561340" algn="l"/>
              </a:tabLst>
            </a:pPr>
            <a:r>
              <a:rPr sz="3100" spc="-60" dirty="0">
                <a:latin typeface="Verdana"/>
                <a:cs typeface="Verdana"/>
              </a:rPr>
              <a:t>More</a:t>
            </a:r>
            <a:r>
              <a:rPr sz="3100" spc="-55" dirty="0">
                <a:latin typeface="Verdana"/>
                <a:cs typeface="Verdana"/>
              </a:rPr>
              <a:t> </a:t>
            </a:r>
            <a:r>
              <a:rPr sz="3100" spc="-60" dirty="0">
                <a:latin typeface="Verdana"/>
                <a:cs typeface="Verdana"/>
              </a:rPr>
              <a:t>infec</a:t>
            </a:r>
            <a:r>
              <a:rPr sz="3100" spc="-65" dirty="0">
                <a:latin typeface="Verdana"/>
                <a:cs typeface="Verdana"/>
              </a:rPr>
              <a:t>tious</a:t>
            </a:r>
            <a:r>
              <a:rPr sz="3100" spc="-35" dirty="0">
                <a:latin typeface="Verdana"/>
                <a:cs typeface="Verdana"/>
              </a:rPr>
              <a:t> </a:t>
            </a:r>
            <a:r>
              <a:rPr sz="3100" spc="-75" dirty="0">
                <a:latin typeface="Verdana"/>
                <a:cs typeface="Verdana"/>
              </a:rPr>
              <a:t>diseases</a:t>
            </a:r>
            <a:endParaRPr sz="3100">
              <a:latin typeface="Verdana"/>
              <a:cs typeface="Verdana"/>
            </a:endParaRPr>
          </a:p>
          <a:p>
            <a:pPr marL="286385" indent="-273685">
              <a:lnSpc>
                <a:spcPts val="3695"/>
              </a:lnSpc>
              <a:buClr>
                <a:srgbClr val="EF7E09"/>
              </a:buClr>
              <a:buSzPct val="84848"/>
              <a:buFont typeface="Wingdings 2"/>
              <a:buChar char=""/>
              <a:tabLst>
                <a:tab pos="287020" algn="l"/>
              </a:tabLst>
            </a:pPr>
            <a:r>
              <a:rPr sz="3300" spc="-60" dirty="0">
                <a:latin typeface="Verdana"/>
                <a:cs typeface="Verdana"/>
              </a:rPr>
              <a:t>M</a:t>
            </a:r>
            <a:r>
              <a:rPr sz="3300" spc="-50" dirty="0">
                <a:latin typeface="Verdana"/>
                <a:cs typeface="Verdana"/>
              </a:rPr>
              <a:t>o</a:t>
            </a:r>
            <a:r>
              <a:rPr sz="3300" spc="-65" dirty="0">
                <a:latin typeface="Verdana"/>
                <a:cs typeface="Verdana"/>
              </a:rPr>
              <a:t>r</a:t>
            </a:r>
            <a:r>
              <a:rPr sz="3300" spc="-80" dirty="0">
                <a:latin typeface="Verdana"/>
                <a:cs typeface="Verdana"/>
              </a:rPr>
              <a:t>e</a:t>
            </a:r>
            <a:r>
              <a:rPr sz="3300" spc="-40" dirty="0">
                <a:latin typeface="Verdana"/>
                <a:cs typeface="Verdana"/>
              </a:rPr>
              <a:t> i</a:t>
            </a:r>
            <a:r>
              <a:rPr sz="3300" spc="-110" dirty="0">
                <a:latin typeface="Verdana"/>
                <a:cs typeface="Verdana"/>
              </a:rPr>
              <a:t>n</a:t>
            </a:r>
            <a:r>
              <a:rPr sz="3300" spc="-160" dirty="0">
                <a:latin typeface="Verdana"/>
                <a:cs typeface="Verdana"/>
              </a:rPr>
              <a:t>v</a:t>
            </a:r>
            <a:r>
              <a:rPr sz="3300" spc="-85" dirty="0">
                <a:latin typeface="Verdana"/>
                <a:cs typeface="Verdana"/>
              </a:rPr>
              <a:t>asi</a:t>
            </a:r>
            <a:r>
              <a:rPr sz="3300" spc="-125" dirty="0">
                <a:latin typeface="Verdana"/>
                <a:cs typeface="Verdana"/>
              </a:rPr>
              <a:t>v</a:t>
            </a:r>
            <a:r>
              <a:rPr sz="3300" spc="-80" dirty="0">
                <a:latin typeface="Verdana"/>
                <a:cs typeface="Verdana"/>
              </a:rPr>
              <a:t>e</a:t>
            </a:r>
            <a:r>
              <a:rPr sz="3300" spc="-55" dirty="0">
                <a:latin typeface="Verdana"/>
                <a:cs typeface="Verdana"/>
              </a:rPr>
              <a:t> </a:t>
            </a:r>
            <a:r>
              <a:rPr sz="3300" spc="-75" dirty="0">
                <a:latin typeface="Verdana"/>
                <a:cs typeface="Verdana"/>
              </a:rPr>
              <a:t>species</a:t>
            </a:r>
            <a:endParaRPr sz="3300">
              <a:latin typeface="Verdana"/>
              <a:cs typeface="Verdana"/>
            </a:endParaRPr>
          </a:p>
          <a:p>
            <a:pPr marL="560705" lvl="1" indent="-228600">
              <a:lnSpc>
                <a:spcPts val="3390"/>
              </a:lnSpc>
              <a:buClr>
                <a:srgbClr val="9F2936"/>
              </a:buClr>
              <a:buSzPct val="85483"/>
              <a:buFont typeface="Wingdings 2"/>
              <a:buChar char=""/>
              <a:tabLst>
                <a:tab pos="561340" algn="l"/>
              </a:tabLst>
            </a:pPr>
            <a:r>
              <a:rPr sz="3100" spc="-55" dirty="0">
                <a:latin typeface="Verdana"/>
                <a:cs typeface="Verdana"/>
              </a:rPr>
              <a:t>Loss</a:t>
            </a:r>
            <a:r>
              <a:rPr sz="3100" spc="-35" dirty="0">
                <a:latin typeface="Verdana"/>
                <a:cs typeface="Verdana"/>
              </a:rPr>
              <a:t> </a:t>
            </a:r>
            <a:r>
              <a:rPr sz="3100" spc="-60" dirty="0">
                <a:latin typeface="Verdana"/>
                <a:cs typeface="Verdana"/>
              </a:rPr>
              <a:t>of</a:t>
            </a:r>
            <a:r>
              <a:rPr sz="3100" spc="-40" dirty="0">
                <a:latin typeface="Verdana"/>
                <a:cs typeface="Verdana"/>
              </a:rPr>
              <a:t> </a:t>
            </a:r>
            <a:r>
              <a:rPr sz="3100" spc="-65" dirty="0">
                <a:latin typeface="Verdana"/>
                <a:cs typeface="Verdana"/>
              </a:rPr>
              <a:t>biodi</a:t>
            </a:r>
            <a:r>
              <a:rPr sz="3100" spc="-100" dirty="0">
                <a:latin typeface="Verdana"/>
                <a:cs typeface="Verdana"/>
              </a:rPr>
              <a:t>v</a:t>
            </a:r>
            <a:r>
              <a:rPr sz="3100" spc="-80" dirty="0">
                <a:latin typeface="Verdana"/>
                <a:cs typeface="Verdana"/>
              </a:rPr>
              <a:t>ersity</a:t>
            </a:r>
            <a:endParaRPr sz="3100">
              <a:latin typeface="Verdana"/>
              <a:cs typeface="Verdana"/>
            </a:endParaRPr>
          </a:p>
          <a:p>
            <a:pPr marL="560705" lvl="1" indent="-228600">
              <a:lnSpc>
                <a:spcPts val="3550"/>
              </a:lnSpc>
              <a:buClr>
                <a:srgbClr val="9F2936"/>
              </a:buClr>
              <a:buSzPct val="85483"/>
              <a:buFont typeface="Wingdings 2"/>
              <a:buChar char=""/>
              <a:tabLst>
                <a:tab pos="561340" algn="l"/>
              </a:tabLst>
            </a:pPr>
            <a:r>
              <a:rPr sz="3100" spc="-55" dirty="0">
                <a:latin typeface="Verdana"/>
                <a:cs typeface="Verdana"/>
              </a:rPr>
              <a:t>Eco</a:t>
            </a:r>
            <a:r>
              <a:rPr sz="3100" spc="-65" dirty="0">
                <a:latin typeface="Verdana"/>
                <a:cs typeface="Verdana"/>
              </a:rPr>
              <a:t>s</a:t>
            </a:r>
            <a:r>
              <a:rPr sz="3100" spc="-80" dirty="0">
                <a:latin typeface="Verdana"/>
                <a:cs typeface="Verdana"/>
              </a:rPr>
              <a:t>ystem</a:t>
            </a:r>
            <a:r>
              <a:rPr sz="3100" spc="-15" dirty="0">
                <a:latin typeface="Verdana"/>
                <a:cs typeface="Verdana"/>
              </a:rPr>
              <a:t> </a:t>
            </a:r>
            <a:r>
              <a:rPr sz="3100" spc="-70" dirty="0">
                <a:latin typeface="Verdana"/>
                <a:cs typeface="Verdana"/>
              </a:rPr>
              <a:t>destruct</a:t>
            </a:r>
            <a:r>
              <a:rPr sz="3100" spc="-25" dirty="0">
                <a:latin typeface="Verdana"/>
                <a:cs typeface="Verdana"/>
              </a:rPr>
              <a:t>i</a:t>
            </a:r>
            <a:r>
              <a:rPr sz="3100" spc="-60" dirty="0">
                <a:latin typeface="Verdana"/>
                <a:cs typeface="Verdana"/>
              </a:rPr>
              <a:t>on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0131" rIns="0" bIns="0" rtlCol="0">
            <a:spAutoFit/>
          </a:bodyPr>
          <a:lstStyle/>
          <a:p>
            <a:pPr marL="1247775">
              <a:lnSpc>
                <a:spcPct val="100000"/>
              </a:lnSpc>
            </a:pPr>
            <a:r>
              <a:rPr spc="60" dirty="0">
                <a:solidFill>
                  <a:srgbClr val="313131"/>
                </a:solidFill>
              </a:rPr>
              <a:t>Mitig</a:t>
            </a:r>
            <a:r>
              <a:rPr spc="75" dirty="0">
                <a:solidFill>
                  <a:srgbClr val="313131"/>
                </a:solidFill>
              </a:rPr>
              <a:t>ation</a:t>
            </a:r>
            <a:r>
              <a:rPr spc="155" dirty="0">
                <a:solidFill>
                  <a:srgbClr val="313131"/>
                </a:solidFill>
              </a:rPr>
              <a:t> </a:t>
            </a:r>
            <a:r>
              <a:rPr spc="100" dirty="0">
                <a:solidFill>
                  <a:srgbClr val="313131"/>
                </a:solidFill>
              </a:rPr>
              <a:t>St</a:t>
            </a:r>
            <a:r>
              <a:rPr spc="30" dirty="0">
                <a:solidFill>
                  <a:srgbClr val="313131"/>
                </a:solidFill>
              </a:rPr>
              <a:t>r</a:t>
            </a:r>
            <a:r>
              <a:rPr spc="80" dirty="0">
                <a:solidFill>
                  <a:srgbClr val="313131"/>
                </a:solidFill>
              </a:rPr>
              <a:t>ategies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1697248"/>
            <a:ext cx="7847330" cy="2358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buClr>
                <a:srgbClr val="EF7E09"/>
              </a:buClr>
              <a:buSzPct val="84722"/>
              <a:buFont typeface="Wingdings 2"/>
              <a:buChar char=""/>
              <a:tabLst>
                <a:tab pos="287655" algn="l"/>
              </a:tabLst>
            </a:pPr>
            <a:r>
              <a:rPr sz="3600" spc="-75" dirty="0">
                <a:latin typeface="Verdana"/>
                <a:cs typeface="Verdana"/>
              </a:rPr>
              <a:t>Impr</a:t>
            </a:r>
            <a:r>
              <a:rPr sz="3600" spc="-95" dirty="0">
                <a:latin typeface="Verdana"/>
                <a:cs typeface="Verdana"/>
              </a:rPr>
              <a:t>o</a:t>
            </a:r>
            <a:r>
              <a:rPr sz="3600" spc="-135" dirty="0">
                <a:latin typeface="Verdana"/>
                <a:cs typeface="Verdana"/>
              </a:rPr>
              <a:t>v</a:t>
            </a:r>
            <a:r>
              <a:rPr sz="3600" spc="-90" dirty="0">
                <a:latin typeface="Verdana"/>
                <a:cs typeface="Verdana"/>
              </a:rPr>
              <a:t>e</a:t>
            </a:r>
            <a:r>
              <a:rPr sz="3600" spc="-75" dirty="0">
                <a:latin typeface="Verdana"/>
                <a:cs typeface="Verdana"/>
              </a:rPr>
              <a:t> </a:t>
            </a:r>
            <a:r>
              <a:rPr sz="3600" spc="-100" dirty="0">
                <a:latin typeface="Verdana"/>
                <a:cs typeface="Verdana"/>
              </a:rPr>
              <a:t>K</a:t>
            </a:r>
            <a:r>
              <a:rPr sz="3600" spc="-110" dirty="0">
                <a:latin typeface="Verdana"/>
                <a:cs typeface="Verdana"/>
              </a:rPr>
              <a:t>n</a:t>
            </a:r>
            <a:r>
              <a:rPr sz="3600" spc="-65" dirty="0">
                <a:latin typeface="Verdana"/>
                <a:cs typeface="Verdana"/>
              </a:rPr>
              <a:t>owledge</a:t>
            </a:r>
            <a:r>
              <a:rPr sz="3600" spc="-55" dirty="0">
                <a:latin typeface="Verdana"/>
                <a:cs typeface="Verdana"/>
              </a:rPr>
              <a:t> </a:t>
            </a:r>
            <a:r>
              <a:rPr sz="3600" spc="-65" dirty="0">
                <a:latin typeface="Verdana"/>
                <a:cs typeface="Verdana"/>
              </a:rPr>
              <a:t>B</a:t>
            </a:r>
            <a:r>
              <a:rPr sz="3600" spc="-90" dirty="0">
                <a:latin typeface="Verdana"/>
                <a:cs typeface="Verdana"/>
              </a:rPr>
              <a:t>ase</a:t>
            </a:r>
            <a:endParaRPr sz="3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7E09"/>
              </a:buClr>
              <a:buSzPct val="84722"/>
              <a:buFont typeface="Wingdings 2"/>
              <a:buChar char=""/>
              <a:tabLst>
                <a:tab pos="287655" algn="l"/>
              </a:tabLst>
            </a:pPr>
            <a:r>
              <a:rPr sz="3600" spc="-65" dirty="0">
                <a:latin typeface="Verdana"/>
                <a:cs typeface="Verdana"/>
              </a:rPr>
              <a:t>Adapt </a:t>
            </a:r>
            <a:r>
              <a:rPr sz="3600" spc="-55" dirty="0">
                <a:latin typeface="Verdana"/>
                <a:cs typeface="Verdana"/>
              </a:rPr>
              <a:t>to</a:t>
            </a:r>
            <a:r>
              <a:rPr sz="3600" spc="-45" dirty="0">
                <a:latin typeface="Verdana"/>
                <a:cs typeface="Verdana"/>
              </a:rPr>
              <a:t> </a:t>
            </a:r>
            <a:r>
              <a:rPr sz="3600" spc="-85" dirty="0">
                <a:latin typeface="Verdana"/>
                <a:cs typeface="Verdana"/>
              </a:rPr>
              <a:t>Climat</a:t>
            </a:r>
            <a:r>
              <a:rPr sz="3600" spc="-90" dirty="0">
                <a:latin typeface="Verdana"/>
                <a:cs typeface="Verdana"/>
              </a:rPr>
              <a:t>e</a:t>
            </a:r>
            <a:r>
              <a:rPr sz="3600" spc="-35" dirty="0">
                <a:latin typeface="Verdana"/>
                <a:cs typeface="Verdana"/>
              </a:rPr>
              <a:t> </a:t>
            </a:r>
            <a:r>
              <a:rPr sz="3600" spc="-75" dirty="0">
                <a:latin typeface="Verdana"/>
                <a:cs typeface="Verdana"/>
              </a:rPr>
              <a:t>Chan</a:t>
            </a:r>
            <a:r>
              <a:rPr sz="3600" spc="-80" dirty="0">
                <a:latin typeface="Verdana"/>
                <a:cs typeface="Verdana"/>
              </a:rPr>
              <a:t>g</a:t>
            </a:r>
            <a:r>
              <a:rPr sz="3600" spc="-90" dirty="0">
                <a:latin typeface="Verdana"/>
                <a:cs typeface="Verdana"/>
              </a:rPr>
              <a:t>e</a:t>
            </a:r>
            <a:endParaRPr sz="3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7E09"/>
              </a:buClr>
              <a:buSzPct val="84722"/>
              <a:buFont typeface="Wingdings 2"/>
              <a:buChar char=""/>
              <a:tabLst>
                <a:tab pos="287655" algn="l"/>
              </a:tabLst>
            </a:pPr>
            <a:r>
              <a:rPr sz="3600" spc="-65" dirty="0">
                <a:latin typeface="Verdana"/>
                <a:cs typeface="Verdana"/>
              </a:rPr>
              <a:t>Promote</a:t>
            </a:r>
            <a:r>
              <a:rPr sz="3600" spc="-75" dirty="0">
                <a:latin typeface="Verdana"/>
                <a:cs typeface="Verdana"/>
              </a:rPr>
              <a:t> </a:t>
            </a:r>
            <a:r>
              <a:rPr sz="3600" spc="-110" dirty="0">
                <a:latin typeface="Verdana"/>
                <a:cs typeface="Verdana"/>
              </a:rPr>
              <a:t>Sma</a:t>
            </a:r>
            <a:r>
              <a:rPr sz="3600" spc="-35" dirty="0">
                <a:latin typeface="Verdana"/>
                <a:cs typeface="Verdana"/>
              </a:rPr>
              <a:t>r</a:t>
            </a:r>
            <a:r>
              <a:rPr sz="3600" spc="-60" dirty="0">
                <a:latin typeface="Verdana"/>
                <a:cs typeface="Verdana"/>
              </a:rPr>
              <a:t>t</a:t>
            </a:r>
            <a:r>
              <a:rPr sz="3600" spc="-45" dirty="0">
                <a:latin typeface="Verdana"/>
                <a:cs typeface="Verdana"/>
              </a:rPr>
              <a:t> </a:t>
            </a:r>
            <a:r>
              <a:rPr sz="3600" spc="-70" dirty="0">
                <a:latin typeface="Verdana"/>
                <a:cs typeface="Verdana"/>
              </a:rPr>
              <a:t>Growth</a:t>
            </a:r>
            <a:endParaRPr sz="3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EF7E09"/>
              </a:buClr>
              <a:buSzPct val="84722"/>
              <a:buFont typeface="Wingdings 2"/>
              <a:buChar char=""/>
              <a:tabLst>
                <a:tab pos="287655" algn="l"/>
              </a:tabLst>
            </a:pPr>
            <a:r>
              <a:rPr sz="3600" spc="-85" dirty="0">
                <a:latin typeface="Verdana"/>
                <a:cs typeface="Verdana"/>
              </a:rPr>
              <a:t>Im</a:t>
            </a:r>
            <a:r>
              <a:rPr sz="3600" spc="-65" dirty="0">
                <a:latin typeface="Verdana"/>
                <a:cs typeface="Verdana"/>
              </a:rPr>
              <a:t>plement</a:t>
            </a:r>
            <a:r>
              <a:rPr sz="3600" spc="-75" dirty="0">
                <a:latin typeface="Verdana"/>
                <a:cs typeface="Verdana"/>
              </a:rPr>
              <a:t> </a:t>
            </a:r>
            <a:r>
              <a:rPr sz="3600" spc="-80" dirty="0">
                <a:latin typeface="Verdana"/>
                <a:cs typeface="Verdana"/>
              </a:rPr>
              <a:t>Communi</a:t>
            </a:r>
            <a:r>
              <a:rPr sz="3600" spc="-55" dirty="0">
                <a:latin typeface="Verdana"/>
                <a:cs typeface="Verdana"/>
              </a:rPr>
              <a:t>t</a:t>
            </a:r>
            <a:r>
              <a:rPr sz="3600" spc="-110" dirty="0">
                <a:latin typeface="Verdana"/>
                <a:cs typeface="Verdana"/>
              </a:rPr>
              <a:t>y</a:t>
            </a:r>
            <a:r>
              <a:rPr sz="3600" spc="-45" dirty="0">
                <a:latin typeface="Verdana"/>
                <a:cs typeface="Verdana"/>
              </a:rPr>
              <a:t> </a:t>
            </a:r>
            <a:r>
              <a:rPr sz="3600" spc="-215" dirty="0">
                <a:latin typeface="Verdana"/>
                <a:cs typeface="Verdana"/>
              </a:rPr>
              <a:t>S</a:t>
            </a:r>
            <a:r>
              <a:rPr sz="3600" spc="-60" dirty="0">
                <a:latin typeface="Verdana"/>
                <a:cs typeface="Verdana"/>
              </a:rPr>
              <a:t>t</a:t>
            </a:r>
            <a:r>
              <a:rPr sz="3600" spc="-110" dirty="0">
                <a:latin typeface="Verdana"/>
                <a:cs typeface="Verdana"/>
              </a:rPr>
              <a:t>r</a:t>
            </a:r>
            <a:r>
              <a:rPr sz="3600" spc="-80" dirty="0">
                <a:latin typeface="Verdana"/>
                <a:cs typeface="Verdana"/>
              </a:rPr>
              <a:t>ategies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363" y="0"/>
            <a:ext cx="8805672" cy="955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9572" y="493776"/>
            <a:ext cx="2828544" cy="1025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91584" y="493776"/>
            <a:ext cx="3096767" cy="10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700" spc="60" dirty="0"/>
              <a:t>Existi</a:t>
            </a:r>
            <a:r>
              <a:rPr sz="3700" spc="80" dirty="0"/>
              <a:t>n</a:t>
            </a:r>
            <a:r>
              <a:rPr sz="3700" spc="114" dirty="0"/>
              <a:t>g</a:t>
            </a:r>
            <a:r>
              <a:rPr sz="3700" spc="160" dirty="0"/>
              <a:t> </a:t>
            </a:r>
            <a:r>
              <a:rPr sz="3700" spc="70" dirty="0"/>
              <a:t>Sustainabl</a:t>
            </a:r>
            <a:r>
              <a:rPr sz="3700" spc="85" dirty="0"/>
              <a:t>e</a:t>
            </a:r>
            <a:r>
              <a:rPr sz="3700" spc="175" dirty="0"/>
              <a:t> </a:t>
            </a:r>
            <a:r>
              <a:rPr sz="3700" spc="75" dirty="0"/>
              <a:t>P</a:t>
            </a:r>
            <a:r>
              <a:rPr sz="3700" spc="80" dirty="0"/>
              <a:t>r</a:t>
            </a:r>
            <a:r>
              <a:rPr sz="3700" spc="70" dirty="0"/>
              <a:t>actices</a:t>
            </a:r>
            <a:r>
              <a:rPr sz="3700" spc="160" dirty="0"/>
              <a:t> </a:t>
            </a:r>
            <a:r>
              <a:rPr sz="3700" spc="60" dirty="0"/>
              <a:t>in</a:t>
            </a:r>
            <a:endParaRPr sz="3700"/>
          </a:p>
          <a:p>
            <a:pPr algn="ctr">
              <a:lnSpc>
                <a:spcPct val="100000"/>
              </a:lnSpc>
            </a:pPr>
            <a:r>
              <a:rPr sz="3700" spc="60" dirty="0"/>
              <a:t>Whitpain</a:t>
            </a:r>
            <a:r>
              <a:rPr sz="3700" spc="140" dirty="0"/>
              <a:t> </a:t>
            </a:r>
            <a:r>
              <a:rPr sz="3700" spc="-240" dirty="0"/>
              <a:t>T</a:t>
            </a:r>
            <a:r>
              <a:rPr sz="3700" spc="80" dirty="0"/>
              <a:t>ownship</a:t>
            </a:r>
            <a:endParaRPr sz="3700"/>
          </a:p>
        </p:txBody>
      </p:sp>
      <p:sp>
        <p:nvSpPr>
          <p:cNvPr id="6" name="object 6"/>
          <p:cNvSpPr txBox="1"/>
          <p:nvPr/>
        </p:nvSpPr>
        <p:spPr>
          <a:xfrm>
            <a:off x="340868" y="1542313"/>
            <a:ext cx="8502650" cy="2553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800" spc="15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800" spc="15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700" spc="-90" dirty="0">
                <a:latin typeface="Verdana"/>
                <a:cs typeface="Verdana"/>
              </a:rPr>
              <a:t>O</a:t>
            </a:r>
            <a:r>
              <a:rPr sz="2700" spc="-100" dirty="0">
                <a:latin typeface="Verdana"/>
                <a:cs typeface="Verdana"/>
              </a:rPr>
              <a:t>v</a:t>
            </a:r>
            <a:r>
              <a:rPr sz="2700" spc="-70" dirty="0">
                <a:latin typeface="Verdana"/>
                <a:cs typeface="Verdana"/>
              </a:rPr>
              <a:t>e</a:t>
            </a:r>
            <a:r>
              <a:rPr sz="2700" spc="-50" dirty="0">
                <a:latin typeface="Verdana"/>
                <a:cs typeface="Verdana"/>
              </a:rPr>
              <a:t>r</a:t>
            </a:r>
            <a:r>
              <a:rPr sz="2700" spc="-30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4</a:t>
            </a:r>
            <a:r>
              <a:rPr sz="2700" spc="-50" dirty="0">
                <a:latin typeface="Verdana"/>
                <a:cs typeface="Verdana"/>
              </a:rPr>
              <a:t>2</a:t>
            </a:r>
            <a:r>
              <a:rPr sz="2700" spc="-55" dirty="0">
                <a:latin typeface="Verdana"/>
                <a:cs typeface="Verdana"/>
              </a:rPr>
              <a:t>5</a:t>
            </a:r>
            <a:r>
              <a:rPr sz="2700" spc="-50" dirty="0">
                <a:latin typeface="Verdana"/>
                <a:cs typeface="Verdana"/>
              </a:rPr>
              <a:t> </a:t>
            </a:r>
            <a:r>
              <a:rPr sz="2700" spc="-65" dirty="0">
                <a:latin typeface="Verdana"/>
                <a:cs typeface="Verdana"/>
              </a:rPr>
              <a:t>acr</a:t>
            </a:r>
            <a:r>
              <a:rPr sz="2700" spc="-60" dirty="0">
                <a:latin typeface="Verdana"/>
                <a:cs typeface="Verdana"/>
              </a:rPr>
              <a:t>e</a:t>
            </a:r>
            <a:r>
              <a:rPr sz="2700" spc="-75" dirty="0">
                <a:latin typeface="Verdana"/>
                <a:cs typeface="Verdana"/>
              </a:rPr>
              <a:t>s</a:t>
            </a:r>
            <a:r>
              <a:rPr sz="2700" spc="-55" dirty="0">
                <a:latin typeface="Verdana"/>
                <a:cs typeface="Verdana"/>
              </a:rPr>
              <a:t> of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protected</a:t>
            </a:r>
            <a:r>
              <a:rPr sz="2700" spc="-30" dirty="0">
                <a:latin typeface="Verdana"/>
                <a:cs typeface="Verdana"/>
              </a:rPr>
              <a:t>,</a:t>
            </a:r>
            <a:r>
              <a:rPr sz="2700" spc="-50" dirty="0">
                <a:latin typeface="Verdana"/>
                <a:cs typeface="Verdana"/>
              </a:rPr>
              <a:t> </a:t>
            </a:r>
            <a:r>
              <a:rPr sz="2700" spc="-55" dirty="0">
                <a:latin typeface="Verdana"/>
                <a:cs typeface="Verdana"/>
              </a:rPr>
              <a:t>acti</a:t>
            </a:r>
            <a:r>
              <a:rPr sz="2700" spc="-95" dirty="0">
                <a:latin typeface="Verdana"/>
                <a:cs typeface="Verdana"/>
              </a:rPr>
              <a:t>v</a:t>
            </a:r>
            <a:r>
              <a:rPr sz="2700" spc="-70" dirty="0">
                <a:latin typeface="Verdana"/>
                <a:cs typeface="Verdana"/>
              </a:rPr>
              <a:t>e</a:t>
            </a:r>
            <a:r>
              <a:rPr sz="2700" spc="-40" dirty="0">
                <a:latin typeface="Verdana"/>
                <a:cs typeface="Verdana"/>
              </a:rPr>
              <a:t>,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p</a:t>
            </a:r>
            <a:r>
              <a:rPr sz="2700" spc="-45" dirty="0">
                <a:latin typeface="Verdana"/>
                <a:cs typeface="Verdana"/>
              </a:rPr>
              <a:t>a</a:t>
            </a:r>
            <a:r>
              <a:rPr sz="2700" spc="-65" dirty="0">
                <a:latin typeface="Verdana"/>
                <a:cs typeface="Verdana"/>
              </a:rPr>
              <a:t>ssi</a:t>
            </a:r>
            <a:r>
              <a:rPr sz="2700" spc="-110" dirty="0">
                <a:latin typeface="Verdana"/>
                <a:cs typeface="Verdana"/>
              </a:rPr>
              <a:t>v</a:t>
            </a:r>
            <a:r>
              <a:rPr sz="2700" spc="-70" dirty="0">
                <a:latin typeface="Verdana"/>
                <a:cs typeface="Verdana"/>
              </a:rPr>
              <a:t>e</a:t>
            </a:r>
            <a:r>
              <a:rPr sz="2700" spc="-40" dirty="0">
                <a:latin typeface="Verdana"/>
                <a:cs typeface="Verdana"/>
              </a:rPr>
              <a:t>,</a:t>
            </a:r>
            <a:r>
              <a:rPr sz="2700" spc="-4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and</a:t>
            </a:r>
            <a:endParaRPr sz="2700" dirty="0">
              <a:latin typeface="Verdana"/>
              <a:cs typeface="Verdana"/>
            </a:endParaRPr>
          </a:p>
          <a:p>
            <a:pPr marL="268605">
              <a:lnSpc>
                <a:spcPct val="100000"/>
              </a:lnSpc>
            </a:pPr>
            <a:r>
              <a:rPr sz="2700" spc="-50" dirty="0">
                <a:latin typeface="Verdana"/>
                <a:cs typeface="Verdana"/>
              </a:rPr>
              <a:t>con</a:t>
            </a:r>
            <a:r>
              <a:rPr sz="2700" spc="-70" dirty="0">
                <a:latin typeface="Verdana"/>
                <a:cs typeface="Verdana"/>
              </a:rPr>
              <a:t>se</a:t>
            </a:r>
            <a:r>
              <a:rPr sz="2700" spc="-10" dirty="0">
                <a:latin typeface="Verdana"/>
                <a:cs typeface="Verdana"/>
              </a:rPr>
              <a:t>r</a:t>
            </a:r>
            <a:r>
              <a:rPr sz="2700" spc="-130" dirty="0">
                <a:latin typeface="Verdana"/>
                <a:cs typeface="Verdana"/>
              </a:rPr>
              <a:t>v</a:t>
            </a:r>
            <a:r>
              <a:rPr sz="2700" spc="-60" dirty="0">
                <a:latin typeface="Verdana"/>
                <a:cs typeface="Verdana"/>
              </a:rPr>
              <a:t>a</a:t>
            </a:r>
            <a:r>
              <a:rPr sz="2700" spc="-55" dirty="0">
                <a:latin typeface="Verdana"/>
                <a:cs typeface="Verdana"/>
              </a:rPr>
              <a:t>tion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55" dirty="0">
                <a:latin typeface="Verdana"/>
                <a:cs typeface="Verdana"/>
              </a:rPr>
              <a:t>of </a:t>
            </a:r>
            <a:r>
              <a:rPr sz="2700" spc="-50" dirty="0">
                <a:latin typeface="Verdana"/>
                <a:cs typeface="Verdana"/>
              </a:rPr>
              <a:t>op</a:t>
            </a:r>
            <a:r>
              <a:rPr sz="2700" spc="-55" dirty="0">
                <a:latin typeface="Verdana"/>
                <a:cs typeface="Verdana"/>
              </a:rPr>
              <a:t>en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70" dirty="0">
                <a:latin typeface="Verdana"/>
                <a:cs typeface="Verdana"/>
              </a:rPr>
              <a:t>sp</a:t>
            </a:r>
            <a:r>
              <a:rPr sz="2700" spc="-55" dirty="0">
                <a:latin typeface="Verdana"/>
                <a:cs typeface="Verdana"/>
              </a:rPr>
              <a:t>a</a:t>
            </a:r>
            <a:r>
              <a:rPr sz="2700" spc="-50" dirty="0">
                <a:latin typeface="Verdana"/>
                <a:cs typeface="Verdana"/>
              </a:rPr>
              <a:t>ce</a:t>
            </a:r>
            <a:endParaRPr sz="27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sz="1800" spc="5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800" spc="5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700" spc="-220" dirty="0">
                <a:latin typeface="Verdana"/>
                <a:cs typeface="Verdana"/>
              </a:rPr>
              <a:t>T</a:t>
            </a:r>
            <a:r>
              <a:rPr sz="2700" spc="-65" dirty="0">
                <a:latin typeface="Verdana"/>
                <a:cs typeface="Verdana"/>
              </a:rPr>
              <a:t>ree</a:t>
            </a:r>
            <a:r>
              <a:rPr sz="2700" spc="-25" dirty="0">
                <a:latin typeface="Verdana"/>
                <a:cs typeface="Verdana"/>
              </a:rPr>
              <a:t> </a:t>
            </a:r>
            <a:r>
              <a:rPr sz="2700" spc="-75" dirty="0">
                <a:latin typeface="Verdana"/>
                <a:cs typeface="Verdana"/>
              </a:rPr>
              <a:t>Ci</a:t>
            </a:r>
            <a:r>
              <a:rPr sz="2700" spc="-80" dirty="0">
                <a:latin typeface="Verdana"/>
                <a:cs typeface="Verdana"/>
              </a:rPr>
              <a:t>ty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80" dirty="0">
                <a:latin typeface="Verdana"/>
                <a:cs typeface="Verdana"/>
              </a:rPr>
              <a:t>U</a:t>
            </a:r>
            <a:r>
              <a:rPr sz="2700" spc="-60" dirty="0">
                <a:latin typeface="Verdana"/>
                <a:cs typeface="Verdana"/>
              </a:rPr>
              <a:t>S</a:t>
            </a:r>
            <a:r>
              <a:rPr sz="2700" spc="-20" dirty="0">
                <a:latin typeface="Verdana"/>
                <a:cs typeface="Verdana"/>
              </a:rPr>
              <a:t>A</a:t>
            </a:r>
            <a:r>
              <a:rPr sz="2700" spc="-5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Co</a:t>
            </a:r>
            <a:r>
              <a:rPr sz="2700" spc="-75" dirty="0">
                <a:latin typeface="Verdana"/>
                <a:cs typeface="Verdana"/>
              </a:rPr>
              <a:t>m</a:t>
            </a:r>
            <a:r>
              <a:rPr sz="2700" spc="-50" dirty="0">
                <a:latin typeface="Verdana"/>
                <a:cs typeface="Verdana"/>
              </a:rPr>
              <a:t>mu</a:t>
            </a:r>
            <a:r>
              <a:rPr sz="2700" spc="-30" dirty="0">
                <a:latin typeface="Verdana"/>
                <a:cs typeface="Verdana"/>
              </a:rPr>
              <a:t>n</a:t>
            </a:r>
            <a:r>
              <a:rPr sz="2700" spc="-45" dirty="0">
                <a:latin typeface="Verdana"/>
                <a:cs typeface="Verdana"/>
              </a:rPr>
              <a:t>i</a:t>
            </a:r>
            <a:r>
              <a:rPr sz="2700" spc="-85" dirty="0">
                <a:latin typeface="Verdana"/>
                <a:cs typeface="Verdana"/>
              </a:rPr>
              <a:t>t</a:t>
            </a:r>
            <a:r>
              <a:rPr sz="2700" spc="-80" dirty="0">
                <a:latin typeface="Verdana"/>
                <a:cs typeface="Verdana"/>
              </a:rPr>
              <a:t>y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sinc</a:t>
            </a:r>
            <a:r>
              <a:rPr sz="2700" spc="-65" dirty="0">
                <a:latin typeface="Verdana"/>
                <a:cs typeface="Verdana"/>
              </a:rPr>
              <a:t>e</a:t>
            </a:r>
            <a:r>
              <a:rPr sz="2700" spc="-25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1</a:t>
            </a:r>
            <a:r>
              <a:rPr sz="2700" spc="-60" dirty="0">
                <a:latin typeface="Verdana"/>
                <a:cs typeface="Verdana"/>
              </a:rPr>
              <a:t>9</a:t>
            </a:r>
            <a:r>
              <a:rPr sz="2700" spc="-50" dirty="0">
                <a:latin typeface="Verdana"/>
                <a:cs typeface="Verdana"/>
              </a:rPr>
              <a:t>9</a:t>
            </a:r>
            <a:r>
              <a:rPr sz="2700" spc="-55" dirty="0">
                <a:latin typeface="Verdana"/>
                <a:cs typeface="Verdana"/>
              </a:rPr>
              <a:t>4</a:t>
            </a:r>
            <a:endParaRPr sz="27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268605" algn="l"/>
              </a:tabLst>
            </a:pPr>
            <a:r>
              <a:rPr sz="1800" spc="15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800" spc="15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700" spc="-80" dirty="0">
                <a:latin typeface="Verdana"/>
                <a:cs typeface="Verdana"/>
              </a:rPr>
              <a:t>R</a:t>
            </a:r>
            <a:r>
              <a:rPr sz="2700" spc="-70" dirty="0">
                <a:latin typeface="Verdana"/>
                <a:cs typeface="Verdana"/>
              </a:rPr>
              <a:t>ec</a:t>
            </a:r>
            <a:r>
              <a:rPr sz="2700" spc="-60" dirty="0">
                <a:latin typeface="Verdana"/>
                <a:cs typeface="Verdana"/>
              </a:rPr>
              <a:t>e</a:t>
            </a:r>
            <a:r>
              <a:rPr sz="2700" spc="-45" dirty="0">
                <a:latin typeface="Verdana"/>
                <a:cs typeface="Verdana"/>
              </a:rPr>
              <a:t>i</a:t>
            </a:r>
            <a:r>
              <a:rPr sz="2700" spc="-130" dirty="0">
                <a:latin typeface="Verdana"/>
                <a:cs typeface="Verdana"/>
              </a:rPr>
              <a:t>v</a:t>
            </a:r>
            <a:r>
              <a:rPr sz="2700" spc="-55" dirty="0">
                <a:latin typeface="Verdana"/>
                <a:cs typeface="Verdana"/>
              </a:rPr>
              <a:t>ed</a:t>
            </a:r>
            <a:r>
              <a:rPr sz="2700" spc="-50" dirty="0">
                <a:latin typeface="Verdana"/>
                <a:cs typeface="Verdana"/>
              </a:rPr>
              <a:t> </a:t>
            </a:r>
            <a:r>
              <a:rPr sz="2700" spc="-45" dirty="0">
                <a:latin typeface="Verdana"/>
                <a:cs typeface="Verdana"/>
              </a:rPr>
              <a:t>Pres</a:t>
            </a:r>
            <a:r>
              <a:rPr sz="2700" spc="-50" dirty="0">
                <a:latin typeface="Verdana"/>
                <a:cs typeface="Verdana"/>
              </a:rPr>
              <a:t>tigio</a:t>
            </a:r>
            <a:r>
              <a:rPr sz="2700" spc="-65" dirty="0">
                <a:latin typeface="Verdana"/>
                <a:cs typeface="Verdana"/>
              </a:rPr>
              <a:t>u</a:t>
            </a:r>
            <a:r>
              <a:rPr sz="2700" spc="-75" dirty="0">
                <a:latin typeface="Verdana"/>
                <a:cs typeface="Verdana"/>
              </a:rPr>
              <a:t>s</a:t>
            </a:r>
            <a:r>
              <a:rPr sz="2700" spc="-20" dirty="0">
                <a:latin typeface="Verdana"/>
                <a:cs typeface="Verdana"/>
              </a:rPr>
              <a:t> </a:t>
            </a:r>
            <a:r>
              <a:rPr sz="2700" spc="-85" dirty="0">
                <a:latin typeface="Verdana"/>
                <a:cs typeface="Verdana"/>
              </a:rPr>
              <a:t>Gr</a:t>
            </a:r>
            <a:r>
              <a:rPr sz="2700" spc="-75" dirty="0">
                <a:latin typeface="Verdana"/>
                <a:cs typeface="Verdana"/>
              </a:rPr>
              <a:t>o</a:t>
            </a:r>
            <a:r>
              <a:rPr sz="2700" spc="-20" dirty="0">
                <a:latin typeface="Verdana"/>
                <a:cs typeface="Verdana"/>
              </a:rPr>
              <a:t>wth</a:t>
            </a:r>
            <a:r>
              <a:rPr sz="2700" spc="-4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A</a:t>
            </a:r>
            <a:r>
              <a:rPr sz="2700" spc="-10" dirty="0">
                <a:latin typeface="Verdana"/>
                <a:cs typeface="Verdana"/>
              </a:rPr>
              <a:t>w</a:t>
            </a:r>
            <a:r>
              <a:rPr sz="2700" spc="-60" dirty="0">
                <a:latin typeface="Verdana"/>
                <a:cs typeface="Verdana"/>
              </a:rPr>
              <a:t>a</a:t>
            </a:r>
            <a:r>
              <a:rPr sz="2700" spc="-40" dirty="0">
                <a:latin typeface="Verdana"/>
                <a:cs typeface="Verdana"/>
              </a:rPr>
              <a:t>r</a:t>
            </a:r>
            <a:r>
              <a:rPr sz="2700" spc="-55" dirty="0">
                <a:latin typeface="Verdana"/>
                <a:cs typeface="Verdana"/>
              </a:rPr>
              <a:t>d</a:t>
            </a:r>
            <a:r>
              <a:rPr sz="2700" spc="-50" dirty="0">
                <a:latin typeface="Verdana"/>
                <a:cs typeface="Verdana"/>
              </a:rPr>
              <a:t> </a:t>
            </a:r>
            <a:r>
              <a:rPr sz="2700" spc="-75" dirty="0">
                <a:latin typeface="Verdana"/>
                <a:cs typeface="Verdana"/>
              </a:rPr>
              <a:t>b</a:t>
            </a:r>
            <a:r>
              <a:rPr sz="2700" spc="-65" dirty="0">
                <a:latin typeface="Verdana"/>
                <a:cs typeface="Verdana"/>
              </a:rPr>
              <a:t>y</a:t>
            </a:r>
            <a:r>
              <a:rPr sz="2700" spc="-50" dirty="0">
                <a:latin typeface="Verdana"/>
                <a:cs typeface="Verdana"/>
              </a:rPr>
              <a:t> </a:t>
            </a:r>
            <a:r>
              <a:rPr sz="2700" spc="-70" dirty="0">
                <a:latin typeface="Verdana"/>
                <a:cs typeface="Verdana"/>
              </a:rPr>
              <a:t>N</a:t>
            </a:r>
            <a:r>
              <a:rPr sz="2700" spc="-40" dirty="0">
                <a:latin typeface="Verdana"/>
                <a:cs typeface="Verdana"/>
              </a:rPr>
              <a:t>a</a:t>
            </a:r>
            <a:r>
              <a:rPr sz="2700" spc="-55" dirty="0">
                <a:latin typeface="Verdana"/>
                <a:cs typeface="Verdana"/>
              </a:rPr>
              <a:t>tion</a:t>
            </a:r>
            <a:r>
              <a:rPr sz="2700" spc="-60" dirty="0">
                <a:latin typeface="Verdana"/>
                <a:cs typeface="Verdana"/>
              </a:rPr>
              <a:t>al</a:t>
            </a:r>
            <a:endParaRPr sz="2700" dirty="0">
              <a:latin typeface="Verdana"/>
              <a:cs typeface="Verdana"/>
            </a:endParaRPr>
          </a:p>
          <a:p>
            <a:pPr marL="268605">
              <a:lnSpc>
                <a:spcPct val="100000"/>
              </a:lnSpc>
            </a:pPr>
            <a:r>
              <a:rPr sz="2700" spc="-45" dirty="0">
                <a:latin typeface="Verdana"/>
                <a:cs typeface="Verdana"/>
              </a:rPr>
              <a:t>Arbor</a:t>
            </a:r>
            <a:r>
              <a:rPr sz="2700" spc="-65" dirty="0">
                <a:latin typeface="Verdana"/>
                <a:cs typeface="Verdana"/>
              </a:rPr>
              <a:t> </a:t>
            </a:r>
            <a:r>
              <a:rPr sz="2700" spc="-85" dirty="0">
                <a:latin typeface="Verdana"/>
                <a:cs typeface="Verdana"/>
              </a:rPr>
              <a:t>D</a:t>
            </a:r>
            <a:r>
              <a:rPr sz="2700" spc="-90" dirty="0">
                <a:latin typeface="Verdana"/>
                <a:cs typeface="Verdana"/>
              </a:rPr>
              <a:t>a</a:t>
            </a:r>
            <a:r>
              <a:rPr sz="2700" spc="-80" dirty="0">
                <a:latin typeface="Verdana"/>
                <a:cs typeface="Verdana"/>
              </a:rPr>
              <a:t>y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F</a:t>
            </a:r>
            <a:r>
              <a:rPr sz="2700" spc="-55" dirty="0">
                <a:latin typeface="Verdana"/>
                <a:cs typeface="Verdana"/>
              </a:rPr>
              <a:t>ound</a:t>
            </a:r>
            <a:r>
              <a:rPr sz="2700" spc="-60" dirty="0">
                <a:latin typeface="Verdana"/>
                <a:cs typeface="Verdana"/>
              </a:rPr>
              <a:t>atio</a:t>
            </a:r>
            <a:r>
              <a:rPr sz="2700" spc="-70" dirty="0">
                <a:latin typeface="Verdana"/>
                <a:cs typeface="Verdana"/>
              </a:rPr>
              <a:t>n</a:t>
            </a:r>
            <a:r>
              <a:rPr sz="2700" spc="-4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sinc</a:t>
            </a:r>
            <a:r>
              <a:rPr sz="2700" spc="-65" dirty="0">
                <a:latin typeface="Verdana"/>
                <a:cs typeface="Verdana"/>
              </a:rPr>
              <a:t>e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50" dirty="0">
                <a:latin typeface="Verdana"/>
                <a:cs typeface="Verdana"/>
              </a:rPr>
              <a:t>1</a:t>
            </a:r>
            <a:r>
              <a:rPr sz="2700" spc="-60" dirty="0">
                <a:latin typeface="Verdana"/>
                <a:cs typeface="Verdana"/>
              </a:rPr>
              <a:t>9</a:t>
            </a:r>
            <a:r>
              <a:rPr sz="2700" spc="-50" dirty="0">
                <a:latin typeface="Verdana"/>
                <a:cs typeface="Verdana"/>
              </a:rPr>
              <a:t>9</a:t>
            </a:r>
            <a:r>
              <a:rPr sz="2700" spc="-55" dirty="0">
                <a:latin typeface="Verdana"/>
                <a:cs typeface="Verdana"/>
              </a:rPr>
              <a:t>9</a:t>
            </a:r>
            <a:endParaRPr sz="27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  <a:tabLst>
                <a:tab pos="268605" algn="l"/>
              </a:tabLst>
            </a:pPr>
            <a:r>
              <a:rPr sz="1800" spc="5" dirty="0">
                <a:solidFill>
                  <a:srgbClr val="71A276"/>
                </a:solidFill>
                <a:latin typeface="Wingdings 3"/>
                <a:cs typeface="Wingdings 3"/>
              </a:rPr>
              <a:t></a:t>
            </a:r>
            <a:r>
              <a:rPr sz="1800" spc="5" dirty="0">
                <a:solidFill>
                  <a:srgbClr val="71A276"/>
                </a:solidFill>
                <a:latin typeface="Times New Roman"/>
                <a:cs typeface="Times New Roman"/>
              </a:rPr>
              <a:t>	</a:t>
            </a:r>
            <a:r>
              <a:rPr sz="2700" spc="-55" dirty="0">
                <a:latin typeface="Verdana"/>
                <a:cs typeface="Verdana"/>
              </a:rPr>
              <a:t>Annua</a:t>
            </a:r>
            <a:r>
              <a:rPr sz="2700" spc="-60" dirty="0">
                <a:latin typeface="Verdana"/>
                <a:cs typeface="Verdana"/>
              </a:rPr>
              <a:t>l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55" dirty="0">
                <a:latin typeface="Verdana"/>
                <a:cs typeface="Verdana"/>
              </a:rPr>
              <a:t>E</a:t>
            </a:r>
            <a:r>
              <a:rPr sz="2700" spc="-40" dirty="0">
                <a:latin typeface="Verdana"/>
                <a:cs typeface="Verdana"/>
              </a:rPr>
              <a:t>a</a:t>
            </a:r>
            <a:r>
              <a:rPr sz="2700" spc="-20" dirty="0">
                <a:latin typeface="Verdana"/>
                <a:cs typeface="Verdana"/>
              </a:rPr>
              <a:t>r</a:t>
            </a:r>
            <a:r>
              <a:rPr sz="2700" spc="-45" dirty="0">
                <a:latin typeface="Verdana"/>
                <a:cs typeface="Verdana"/>
              </a:rPr>
              <a:t>th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75" dirty="0">
                <a:latin typeface="Verdana"/>
                <a:cs typeface="Verdana"/>
              </a:rPr>
              <a:t>D</a:t>
            </a:r>
            <a:r>
              <a:rPr sz="2700" spc="-85" dirty="0">
                <a:latin typeface="Verdana"/>
                <a:cs typeface="Verdana"/>
              </a:rPr>
              <a:t>a</a:t>
            </a:r>
            <a:r>
              <a:rPr sz="2700" spc="-80" dirty="0">
                <a:latin typeface="Verdana"/>
                <a:cs typeface="Verdana"/>
              </a:rPr>
              <a:t>y</a:t>
            </a:r>
            <a:r>
              <a:rPr sz="2700" spc="-35" dirty="0">
                <a:latin typeface="Verdana"/>
                <a:cs typeface="Verdana"/>
              </a:rPr>
              <a:t> </a:t>
            </a:r>
            <a:r>
              <a:rPr sz="2700" spc="-85" dirty="0">
                <a:latin typeface="Verdana"/>
                <a:cs typeface="Verdana"/>
              </a:rPr>
              <a:t>C</a:t>
            </a:r>
            <a:r>
              <a:rPr sz="2700" spc="-60" dirty="0">
                <a:latin typeface="Verdana"/>
                <a:cs typeface="Verdana"/>
              </a:rPr>
              <a:t>e</a:t>
            </a:r>
            <a:r>
              <a:rPr sz="2700" spc="-55" dirty="0">
                <a:latin typeface="Verdana"/>
                <a:cs typeface="Verdana"/>
              </a:rPr>
              <a:t>leb</a:t>
            </a:r>
            <a:r>
              <a:rPr sz="2700" spc="-80" dirty="0">
                <a:latin typeface="Verdana"/>
                <a:cs typeface="Verdana"/>
              </a:rPr>
              <a:t>r</a:t>
            </a:r>
            <a:r>
              <a:rPr sz="2700" spc="-60" dirty="0">
                <a:latin typeface="Verdana"/>
                <a:cs typeface="Verdana"/>
              </a:rPr>
              <a:t>a</a:t>
            </a:r>
            <a:r>
              <a:rPr sz="2700" spc="-55" dirty="0">
                <a:latin typeface="Verdana"/>
                <a:cs typeface="Verdana"/>
              </a:rPr>
              <a:t>tion</a:t>
            </a:r>
            <a:r>
              <a:rPr sz="2700" spc="-50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fo</a:t>
            </a:r>
            <a:r>
              <a:rPr sz="2700" spc="-50" dirty="0">
                <a:latin typeface="Verdana"/>
                <a:cs typeface="Verdana"/>
              </a:rPr>
              <a:t>r</a:t>
            </a:r>
            <a:r>
              <a:rPr sz="2700" spc="-45" dirty="0">
                <a:latin typeface="Verdana"/>
                <a:cs typeface="Verdana"/>
              </a:rPr>
              <a:t> </a:t>
            </a:r>
            <a:r>
              <a:rPr sz="2700" spc="-60" dirty="0">
                <a:latin typeface="Verdana"/>
                <a:cs typeface="Verdana"/>
              </a:rPr>
              <a:t>1</a:t>
            </a:r>
            <a:r>
              <a:rPr sz="2700" spc="-55" dirty="0">
                <a:latin typeface="Verdana"/>
                <a:cs typeface="Verdana"/>
              </a:rPr>
              <a:t>9</a:t>
            </a:r>
            <a:r>
              <a:rPr sz="2700" spc="-25" dirty="0">
                <a:latin typeface="Verdana"/>
                <a:cs typeface="Verdana"/>
              </a:rPr>
              <a:t> </a:t>
            </a:r>
            <a:r>
              <a:rPr sz="2700" spc="-114" dirty="0">
                <a:latin typeface="Verdana"/>
                <a:cs typeface="Verdana"/>
              </a:rPr>
              <a:t>y</a:t>
            </a:r>
            <a:r>
              <a:rPr sz="2700" spc="-70" dirty="0">
                <a:latin typeface="Verdana"/>
                <a:cs typeface="Verdana"/>
              </a:rPr>
              <a:t>e</a:t>
            </a:r>
            <a:r>
              <a:rPr sz="2700" spc="-55" dirty="0">
                <a:latin typeface="Verdana"/>
                <a:cs typeface="Verdana"/>
              </a:rPr>
              <a:t>a</a:t>
            </a:r>
            <a:r>
              <a:rPr sz="2700" spc="-60" dirty="0">
                <a:latin typeface="Verdana"/>
                <a:cs typeface="Verdana"/>
              </a:rPr>
              <a:t>rs</a:t>
            </a:r>
            <a:endParaRPr sz="2700" dirty="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97152" y="4169664"/>
            <a:ext cx="3584448" cy="2383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5000" y="4210811"/>
            <a:ext cx="3124200" cy="23423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B9F2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1067</Words>
  <Application>Microsoft Office PowerPoint</Application>
  <PresentationFormat>On-screen Show (4:3)</PresentationFormat>
  <Paragraphs>384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Calibri</vt:lpstr>
      <vt:lpstr>Courier New</vt:lpstr>
      <vt:lpstr>Franklin Gothic Book</vt:lpstr>
      <vt:lpstr>Lucida Sans Unicode</vt:lpstr>
      <vt:lpstr>Perpetua</vt:lpstr>
      <vt:lpstr>Tahoma</vt:lpstr>
      <vt:lpstr>Times New Roman</vt:lpstr>
      <vt:lpstr>Verdana</vt:lpstr>
      <vt:lpstr>Wingdings 2</vt:lpstr>
      <vt:lpstr>Wingdings 3</vt:lpstr>
      <vt:lpstr>Office Theme</vt:lpstr>
      <vt:lpstr>PowerPoint Presentation</vt:lpstr>
      <vt:lpstr>PowerPoint Presentation</vt:lpstr>
      <vt:lpstr>Sustainability Drivers:</vt:lpstr>
      <vt:lpstr>PowerPoint Presentation</vt:lpstr>
      <vt:lpstr>PowerPoint Presentation</vt:lpstr>
      <vt:lpstr>Global average sea level is rising from expansion of water due to warming and melting glaciers</vt:lpstr>
      <vt:lpstr>Future Consequences</vt:lpstr>
      <vt:lpstr>Mitigation Strategies</vt:lpstr>
      <vt:lpstr>Existing Sustainable Practices in Whitpain Township</vt:lpstr>
      <vt:lpstr>Existing Sustainable Practices in Whitpain Township</vt:lpstr>
      <vt:lpstr>PowerPoint Presentation</vt:lpstr>
      <vt:lpstr>PowerPoint Presentation</vt:lpstr>
      <vt:lpstr>Strategy #1</vt:lpstr>
      <vt:lpstr>PowerPoint Presentation</vt:lpstr>
      <vt:lpstr>PowerPoint Presentation</vt:lpstr>
      <vt:lpstr>Average Per Capita Water Use</vt:lpstr>
      <vt:lpstr>Strategy #2</vt:lpstr>
      <vt:lpstr>Pennypack Creek</vt:lpstr>
      <vt:lpstr>Strategy #3</vt:lpstr>
      <vt:lpstr>Strategy #4</vt:lpstr>
      <vt:lpstr>PowerPoint Presentation</vt:lpstr>
      <vt:lpstr>Strategy #5</vt:lpstr>
      <vt:lpstr>PowerPoint Presentation</vt:lpstr>
      <vt:lpstr>Vegetated Swale Green Streets Program Portland Oregon</vt:lpstr>
      <vt:lpstr>Underground Infiltration and Retention Cultec, Inc.</vt:lpstr>
      <vt:lpstr>Infiltration Galleries</vt:lpstr>
      <vt:lpstr>Village Circle Basin</vt:lpstr>
      <vt:lpstr>Village Circle Basin Plan</vt:lpstr>
      <vt:lpstr>Blue Bell Run Basin</vt:lpstr>
      <vt:lpstr>Blue Bell Basin Retrofit</vt:lpstr>
      <vt:lpstr>Valentine Basin</vt:lpstr>
      <vt:lpstr>Valentine Basin Retrofit</vt:lpstr>
      <vt:lpstr>Rain Garden Installation</vt:lpstr>
      <vt:lpstr>Strategy #6</vt:lpstr>
      <vt:lpstr>Sustainable Building Design</vt:lpstr>
      <vt:lpstr>Strategy #7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Strategy #8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Strategy #9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Delaware County Multi-Municipal Greenhouse Gas Emissions Inventory Project</dc:title>
  <dc:creator>Bradley Flamm</dc:creator>
  <cp:lastModifiedBy>David Mrochko</cp:lastModifiedBy>
  <cp:revision>2</cp:revision>
  <dcterms:created xsi:type="dcterms:W3CDTF">2016-01-15T19:01:30Z</dcterms:created>
  <dcterms:modified xsi:type="dcterms:W3CDTF">2019-04-04T13:33:42Z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2015-08-05T00:00:00Z</vt:filetime>
  </property>
  <property fmtid="{D5CDD505-2E9C-101B-9397-08002B2CF9AE}" pid="3" name="LastSaved">
    <vt:filetime>2016-01-16T00:00:00Z</vt:filetime>
  </property>
</Properties>
</file>